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726" r:id="rId4"/>
    <p:sldMasterId id="2147483737" r:id="rId5"/>
    <p:sldMasterId id="2147483731" r:id="rId6"/>
    <p:sldMasterId id="2147483728" r:id="rId7"/>
    <p:sldMasterId id="2147483730" r:id="rId8"/>
  </p:sldMasterIdLst>
  <p:notesMasterIdLst>
    <p:notesMasterId r:id="rId28"/>
  </p:notesMasterIdLst>
  <p:handoutMasterIdLst>
    <p:handoutMasterId r:id="rId29"/>
  </p:handoutMasterIdLst>
  <p:sldIdLst>
    <p:sldId id="256" r:id="rId9"/>
    <p:sldId id="258" r:id="rId10"/>
    <p:sldId id="260" r:id="rId11"/>
    <p:sldId id="296" r:id="rId12"/>
    <p:sldId id="285" r:id="rId13"/>
    <p:sldId id="274" r:id="rId14"/>
    <p:sldId id="287" r:id="rId15"/>
    <p:sldId id="293" r:id="rId16"/>
    <p:sldId id="288" r:id="rId17"/>
    <p:sldId id="286" r:id="rId18"/>
    <p:sldId id="301" r:id="rId19"/>
    <p:sldId id="295" r:id="rId20"/>
    <p:sldId id="300" r:id="rId21"/>
    <p:sldId id="284" r:id="rId22"/>
    <p:sldId id="299" r:id="rId23"/>
    <p:sldId id="294" r:id="rId24"/>
    <p:sldId id="298" r:id="rId25"/>
    <p:sldId id="278" r:id="rId26"/>
    <p:sldId id="259"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33"/>
    <a:srgbClr val="FBF9FA"/>
    <a:srgbClr val="BEFFA5"/>
    <a:srgbClr val="C7FFB2"/>
    <a:srgbClr val="6AC70E"/>
    <a:srgbClr val="336600"/>
    <a:srgbClr val="A5A5A5"/>
    <a:srgbClr val="003F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B143E1-82DE-3E26-FBB2-9C451FA3AF10}" v="13" dt="2023-04-25T16:28:11.539"/>
    <p1510:client id="{A7298483-5BBF-45F7-93D3-4AC5C8206186}" v="76" dt="2023-02-08T16:21:30.374"/>
  </p1510:revLst>
</p1510:revInfo>
</file>

<file path=ppt/tableStyles.xml><?xml version="1.0" encoding="utf-8"?>
<a:tblStyleLst xmlns:a="http://schemas.openxmlformats.org/drawingml/2006/main" def="{AC00D437-D37C-40D1-AA5B-DC148036B3DA}">
  <a:tblStyle styleId="{AC00D437-D37C-40D1-AA5B-DC148036B3DA}"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756"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8" Type="http://schemas.openxmlformats.org/officeDocument/2006/relationships/slideMaster" Target="slideMasters/slideMaster5.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60D34E-5F6B-4E5F-83DF-16201C0861D3}" type="doc">
      <dgm:prSet loTypeId="urn:microsoft.com/office/officeart/2005/8/layout/hProcess9" loCatId="process" qsTypeId="urn:microsoft.com/office/officeart/2005/8/quickstyle/3d3" qsCatId="3D" csTypeId="urn:microsoft.com/office/officeart/2005/8/colors/accent6_1" csCatId="accent6" phldr="1"/>
      <dgm:spPr/>
    </dgm:pt>
    <dgm:pt modelId="{3442047B-C6CF-4EB3-9742-C2262ED21761}">
      <dgm:prSet phldrT="[Text]" custT="1"/>
      <dgm:spPr>
        <a:ln w="28575">
          <a:solidFill>
            <a:srgbClr val="99CC33"/>
          </a:solidFill>
        </a:ln>
      </dgm:spPr>
      <dgm:t>
        <a:bodyPr/>
        <a:lstStyle/>
        <a:p>
          <a:pPr algn="r"/>
          <a:r>
            <a:rPr lang="en-US" sz="1100">
              <a:latin typeface="Raleway" panose="020B0503030101060003" pitchFamily="34" charset="0"/>
              <a:cs typeface="Calibri" panose="020F0502020204030204" pitchFamily="34" charset="0"/>
            </a:rPr>
            <a:t>Assess Implementation</a:t>
          </a:r>
          <a:endParaRPr lang="en-US" sz="1100"/>
        </a:p>
      </dgm:t>
    </dgm:pt>
    <dgm:pt modelId="{B24FD180-19DF-4B51-938B-809ACCFA4352}" type="parTrans" cxnId="{F5683EB7-E905-4334-B9FF-E8225287CE33}">
      <dgm:prSet/>
      <dgm:spPr/>
      <dgm:t>
        <a:bodyPr/>
        <a:lstStyle/>
        <a:p>
          <a:endParaRPr lang="en-US"/>
        </a:p>
      </dgm:t>
    </dgm:pt>
    <dgm:pt modelId="{0F73E044-1DA2-4D10-831E-6B414A26E1BB}" type="sibTrans" cxnId="{F5683EB7-E905-4334-B9FF-E8225287CE33}">
      <dgm:prSet/>
      <dgm:spPr/>
      <dgm:t>
        <a:bodyPr/>
        <a:lstStyle/>
        <a:p>
          <a:endParaRPr lang="en-US"/>
        </a:p>
      </dgm:t>
    </dgm:pt>
    <dgm:pt modelId="{8D98B354-CABD-41BA-BA60-CABBA687CC03}">
      <dgm:prSet phldrT="[Text]" custT="1"/>
      <dgm:spPr>
        <a:ln w="28575">
          <a:solidFill>
            <a:srgbClr val="99CC33"/>
          </a:solidFill>
        </a:ln>
      </dgm:spPr>
      <dgm:t>
        <a:bodyPr/>
        <a:lstStyle/>
        <a:p>
          <a:pPr algn="r"/>
          <a:r>
            <a:rPr lang="en-US" sz="1100">
              <a:latin typeface="Raleway" panose="020B0503030101060003" pitchFamily="34" charset="0"/>
              <a:cs typeface="Calibri" panose="020F0502020204030204" pitchFamily="34" charset="0"/>
            </a:rPr>
            <a:t>Prepare for Next Phase</a:t>
          </a:r>
          <a:endParaRPr lang="en-US" sz="1100"/>
        </a:p>
      </dgm:t>
    </dgm:pt>
    <dgm:pt modelId="{554D53E9-A2A2-4FA4-A7C1-39C1BC1C164E}" type="parTrans" cxnId="{84C03319-DCAB-48AC-B2C5-92FF9CBE3FFE}">
      <dgm:prSet/>
      <dgm:spPr/>
      <dgm:t>
        <a:bodyPr/>
        <a:lstStyle/>
        <a:p>
          <a:endParaRPr lang="en-US"/>
        </a:p>
      </dgm:t>
    </dgm:pt>
    <dgm:pt modelId="{FC27317F-6A83-4CC4-883F-E605E639AC74}" type="sibTrans" cxnId="{84C03319-DCAB-48AC-B2C5-92FF9CBE3FFE}">
      <dgm:prSet/>
      <dgm:spPr/>
      <dgm:t>
        <a:bodyPr/>
        <a:lstStyle/>
        <a:p>
          <a:endParaRPr lang="en-US"/>
        </a:p>
      </dgm:t>
    </dgm:pt>
    <dgm:pt modelId="{95B4CCB4-0A2A-4337-B8BD-116602FF40EC}">
      <dgm:prSet phldrT="[Text]" custT="1"/>
      <dgm:spPr>
        <a:ln w="28575">
          <a:solidFill>
            <a:srgbClr val="99CC33"/>
          </a:solidFill>
        </a:ln>
      </dgm:spPr>
      <dgm:t>
        <a:bodyPr/>
        <a:lstStyle/>
        <a:p>
          <a:pPr algn="r"/>
          <a:r>
            <a:rPr lang="en-US" sz="1100">
              <a:latin typeface="Raleway" panose="020B0503030101060003" pitchFamily="34" charset="0"/>
              <a:cs typeface="Calibri" panose="020F0502020204030204" pitchFamily="34" charset="0"/>
            </a:rPr>
            <a:t>Baseline Present State</a:t>
          </a:r>
          <a:endParaRPr lang="en-US" sz="1100"/>
        </a:p>
      </dgm:t>
    </dgm:pt>
    <dgm:pt modelId="{EC33338F-36D0-4E7F-AF42-98718F7A0189}" type="parTrans" cxnId="{5FC26A63-B959-434A-ADF5-1B2FA57BD038}">
      <dgm:prSet/>
      <dgm:spPr/>
      <dgm:t>
        <a:bodyPr/>
        <a:lstStyle/>
        <a:p>
          <a:endParaRPr lang="en-US"/>
        </a:p>
      </dgm:t>
    </dgm:pt>
    <dgm:pt modelId="{315EAC53-65F4-42FE-871E-B72D21455988}" type="sibTrans" cxnId="{5FC26A63-B959-434A-ADF5-1B2FA57BD038}">
      <dgm:prSet/>
      <dgm:spPr/>
      <dgm:t>
        <a:bodyPr/>
        <a:lstStyle/>
        <a:p>
          <a:endParaRPr lang="en-US"/>
        </a:p>
      </dgm:t>
    </dgm:pt>
    <dgm:pt modelId="{EE5920B7-7B2E-435E-83FF-F184DAD14F72}">
      <dgm:prSet phldrT="[Text]" custT="1"/>
      <dgm:spPr>
        <a:ln w="28575">
          <a:solidFill>
            <a:srgbClr val="99CC33"/>
          </a:solidFill>
        </a:ln>
      </dgm:spPr>
      <dgm:t>
        <a:bodyPr/>
        <a:lstStyle/>
        <a:p>
          <a:pPr algn="r"/>
          <a:r>
            <a:rPr lang="en-US" sz="1100">
              <a:latin typeface="Raleway" panose="020B0503030101060003" pitchFamily="34" charset="0"/>
              <a:cs typeface="Calibri" panose="020F0502020204030204" pitchFamily="34" charset="0"/>
            </a:rPr>
            <a:t>Identify Targets and Milestones</a:t>
          </a:r>
          <a:endParaRPr lang="en-US" sz="1100"/>
        </a:p>
      </dgm:t>
    </dgm:pt>
    <dgm:pt modelId="{A9FA7760-7090-4C2A-B581-C4A941E2AF61}" type="parTrans" cxnId="{915B01FC-D2CD-4DBF-9E2B-B82331EEC7FB}">
      <dgm:prSet/>
      <dgm:spPr/>
      <dgm:t>
        <a:bodyPr/>
        <a:lstStyle/>
        <a:p>
          <a:endParaRPr lang="en-US"/>
        </a:p>
      </dgm:t>
    </dgm:pt>
    <dgm:pt modelId="{4F1E6306-5E48-4C0F-89E0-F0AEB97F8B9C}" type="sibTrans" cxnId="{915B01FC-D2CD-4DBF-9E2B-B82331EEC7FB}">
      <dgm:prSet/>
      <dgm:spPr/>
      <dgm:t>
        <a:bodyPr/>
        <a:lstStyle/>
        <a:p>
          <a:endParaRPr lang="en-US"/>
        </a:p>
      </dgm:t>
    </dgm:pt>
    <dgm:pt modelId="{0D9C2FF4-C301-4B03-AA90-DD24827F0B63}">
      <dgm:prSet phldrT="[Text]" custT="1"/>
      <dgm:spPr>
        <a:ln w="28575">
          <a:solidFill>
            <a:srgbClr val="99CC33"/>
          </a:solidFill>
        </a:ln>
      </dgm:spPr>
      <dgm:t>
        <a:bodyPr/>
        <a:lstStyle/>
        <a:p>
          <a:pPr algn="r"/>
          <a:r>
            <a:rPr lang="en-US" sz="1100">
              <a:latin typeface="Raleway" panose="020B0503030101060003" pitchFamily="34" charset="0"/>
              <a:cs typeface="Calibri" panose="020F0502020204030204" pitchFamily="34" charset="0"/>
            </a:rPr>
            <a:t>Implement Plan of Action</a:t>
          </a:r>
          <a:endParaRPr lang="en-US" sz="1100"/>
        </a:p>
      </dgm:t>
    </dgm:pt>
    <dgm:pt modelId="{447D7221-3A4E-4D08-BC1F-7BE6888B0203}" type="parTrans" cxnId="{9A7CFCD2-F1E9-460D-BB11-333A4CF7FDE3}">
      <dgm:prSet/>
      <dgm:spPr/>
      <dgm:t>
        <a:bodyPr/>
        <a:lstStyle/>
        <a:p>
          <a:endParaRPr lang="en-US"/>
        </a:p>
      </dgm:t>
    </dgm:pt>
    <dgm:pt modelId="{EE503773-B122-495C-B358-5D9F932FE532}" type="sibTrans" cxnId="{9A7CFCD2-F1E9-460D-BB11-333A4CF7FDE3}">
      <dgm:prSet/>
      <dgm:spPr/>
      <dgm:t>
        <a:bodyPr/>
        <a:lstStyle/>
        <a:p>
          <a:endParaRPr lang="en-US"/>
        </a:p>
      </dgm:t>
    </dgm:pt>
    <dgm:pt modelId="{9A8E1C48-0B67-479D-A665-B43CC5541515}">
      <dgm:prSet custT="1"/>
      <dgm:spPr>
        <a:ln w="28575">
          <a:solidFill>
            <a:srgbClr val="99CC33"/>
          </a:solidFill>
        </a:ln>
      </dgm:spPr>
      <dgm:t>
        <a:bodyPr/>
        <a:lstStyle/>
        <a:p>
          <a:pPr algn="r"/>
          <a:r>
            <a:rPr lang="en-US" sz="1100">
              <a:latin typeface="Raleway" panose="020B0503030101060003" pitchFamily="34" charset="0"/>
              <a:cs typeface="Calibri" panose="020F0502020204030204" pitchFamily="34" charset="0"/>
            </a:rPr>
            <a:t>Develop Vision </a:t>
          </a:r>
          <a:br>
            <a:rPr lang="en-US" sz="1100">
              <a:latin typeface="Raleway" panose="020B0503030101060003" pitchFamily="34" charset="0"/>
              <a:cs typeface="Calibri" panose="020F0502020204030204" pitchFamily="34" charset="0"/>
            </a:rPr>
          </a:br>
          <a:r>
            <a:rPr lang="en-US" sz="1100">
              <a:latin typeface="Raleway" panose="020B0503030101060003" pitchFamily="34" charset="0"/>
              <a:cs typeface="Calibri" panose="020F0502020204030204" pitchFamily="34" charset="0"/>
            </a:rPr>
            <a:t>of the Future</a:t>
          </a:r>
        </a:p>
      </dgm:t>
    </dgm:pt>
    <dgm:pt modelId="{9BC88A16-D666-4D75-ABA6-99ECA333F6DE}" type="parTrans" cxnId="{5F861998-AAF2-4BDC-81EB-2CB481F22A38}">
      <dgm:prSet/>
      <dgm:spPr/>
      <dgm:t>
        <a:bodyPr/>
        <a:lstStyle/>
        <a:p>
          <a:endParaRPr lang="en-US"/>
        </a:p>
      </dgm:t>
    </dgm:pt>
    <dgm:pt modelId="{70CEE53B-17F8-42C5-8785-16ECE062BA97}" type="sibTrans" cxnId="{5F861998-AAF2-4BDC-81EB-2CB481F22A38}">
      <dgm:prSet/>
      <dgm:spPr/>
      <dgm:t>
        <a:bodyPr/>
        <a:lstStyle/>
        <a:p>
          <a:endParaRPr lang="en-US"/>
        </a:p>
      </dgm:t>
    </dgm:pt>
    <dgm:pt modelId="{5303DE1C-B2D8-4EB0-BA6C-080D623FC148}" type="pres">
      <dgm:prSet presAssocID="{A460D34E-5F6B-4E5F-83DF-16201C0861D3}" presName="CompostProcess" presStyleCnt="0">
        <dgm:presLayoutVars>
          <dgm:dir/>
          <dgm:resizeHandles val="exact"/>
        </dgm:presLayoutVars>
      </dgm:prSet>
      <dgm:spPr/>
    </dgm:pt>
    <dgm:pt modelId="{B78C8D77-E99F-4D63-BB06-83E4FA8882E8}" type="pres">
      <dgm:prSet presAssocID="{A460D34E-5F6B-4E5F-83DF-16201C0861D3}" presName="arrow" presStyleLbl="bgShp" presStyleIdx="0" presStyleCnt="1"/>
      <dgm:spPr>
        <a:solidFill>
          <a:schemeClr val="tx1"/>
        </a:solidFill>
      </dgm:spPr>
    </dgm:pt>
    <dgm:pt modelId="{21D260C4-9AFD-4AE5-A93F-6E588808058F}" type="pres">
      <dgm:prSet presAssocID="{A460D34E-5F6B-4E5F-83DF-16201C0861D3}" presName="linearProcess" presStyleCnt="0"/>
      <dgm:spPr/>
    </dgm:pt>
    <dgm:pt modelId="{570EFD1C-F87D-4423-9F6E-9F360CFB6D0F}" type="pres">
      <dgm:prSet presAssocID="{9A8E1C48-0B67-479D-A665-B43CC5541515}" presName="textNode" presStyleLbl="node1" presStyleIdx="0" presStyleCnt="6">
        <dgm:presLayoutVars>
          <dgm:bulletEnabled val="1"/>
        </dgm:presLayoutVars>
      </dgm:prSet>
      <dgm:spPr/>
    </dgm:pt>
    <dgm:pt modelId="{A55839FF-EB51-4572-A752-118F47554218}" type="pres">
      <dgm:prSet presAssocID="{70CEE53B-17F8-42C5-8785-16ECE062BA97}" presName="sibTrans" presStyleCnt="0"/>
      <dgm:spPr/>
    </dgm:pt>
    <dgm:pt modelId="{35C44C1E-AF7B-49A9-81EE-514FB2DB6D5F}" type="pres">
      <dgm:prSet presAssocID="{95B4CCB4-0A2A-4337-B8BD-116602FF40EC}" presName="textNode" presStyleLbl="node1" presStyleIdx="1" presStyleCnt="6">
        <dgm:presLayoutVars>
          <dgm:bulletEnabled val="1"/>
        </dgm:presLayoutVars>
      </dgm:prSet>
      <dgm:spPr/>
    </dgm:pt>
    <dgm:pt modelId="{B1BC7F6F-E32C-4594-BCF5-D00E92A466BB}" type="pres">
      <dgm:prSet presAssocID="{315EAC53-65F4-42FE-871E-B72D21455988}" presName="sibTrans" presStyleCnt="0"/>
      <dgm:spPr/>
    </dgm:pt>
    <dgm:pt modelId="{4F29631A-D0A0-4326-B911-D926FA30272B}" type="pres">
      <dgm:prSet presAssocID="{EE5920B7-7B2E-435E-83FF-F184DAD14F72}" presName="textNode" presStyleLbl="node1" presStyleIdx="2" presStyleCnt="6">
        <dgm:presLayoutVars>
          <dgm:bulletEnabled val="1"/>
        </dgm:presLayoutVars>
      </dgm:prSet>
      <dgm:spPr/>
    </dgm:pt>
    <dgm:pt modelId="{16ABC4F7-694D-4839-8439-415BC7840A16}" type="pres">
      <dgm:prSet presAssocID="{4F1E6306-5E48-4C0F-89E0-F0AEB97F8B9C}" presName="sibTrans" presStyleCnt="0"/>
      <dgm:spPr/>
    </dgm:pt>
    <dgm:pt modelId="{FA76464B-A8E7-4F54-8A66-57C5F7202035}" type="pres">
      <dgm:prSet presAssocID="{0D9C2FF4-C301-4B03-AA90-DD24827F0B63}" presName="textNode" presStyleLbl="node1" presStyleIdx="3" presStyleCnt="6">
        <dgm:presLayoutVars>
          <dgm:bulletEnabled val="1"/>
        </dgm:presLayoutVars>
      </dgm:prSet>
      <dgm:spPr/>
    </dgm:pt>
    <dgm:pt modelId="{64AAE4A2-93FC-4670-A6C6-16E9C2D8BAE4}" type="pres">
      <dgm:prSet presAssocID="{EE503773-B122-495C-B358-5D9F932FE532}" presName="sibTrans" presStyleCnt="0"/>
      <dgm:spPr/>
    </dgm:pt>
    <dgm:pt modelId="{F7FD30E6-AA58-4732-9370-FADE766A4478}" type="pres">
      <dgm:prSet presAssocID="{3442047B-C6CF-4EB3-9742-C2262ED21761}" presName="textNode" presStyleLbl="node1" presStyleIdx="4" presStyleCnt="6">
        <dgm:presLayoutVars>
          <dgm:bulletEnabled val="1"/>
        </dgm:presLayoutVars>
      </dgm:prSet>
      <dgm:spPr/>
    </dgm:pt>
    <dgm:pt modelId="{5FBA1F14-353A-46C5-BA70-E38414A7B224}" type="pres">
      <dgm:prSet presAssocID="{0F73E044-1DA2-4D10-831E-6B414A26E1BB}" presName="sibTrans" presStyleCnt="0"/>
      <dgm:spPr/>
    </dgm:pt>
    <dgm:pt modelId="{B7AD2D8D-A547-4954-84B9-12F4A325FA24}" type="pres">
      <dgm:prSet presAssocID="{8D98B354-CABD-41BA-BA60-CABBA687CC03}" presName="textNode" presStyleLbl="node1" presStyleIdx="5" presStyleCnt="6">
        <dgm:presLayoutVars>
          <dgm:bulletEnabled val="1"/>
        </dgm:presLayoutVars>
      </dgm:prSet>
      <dgm:spPr/>
    </dgm:pt>
  </dgm:ptLst>
  <dgm:cxnLst>
    <dgm:cxn modelId="{926C8D08-6022-47AB-AAE4-85B1B9B79B2D}" type="presOf" srcId="{3442047B-C6CF-4EB3-9742-C2262ED21761}" destId="{F7FD30E6-AA58-4732-9370-FADE766A4478}" srcOrd="0" destOrd="0" presId="urn:microsoft.com/office/officeart/2005/8/layout/hProcess9"/>
    <dgm:cxn modelId="{C159E80A-2FA7-4482-BA84-8A7B75E55420}" type="presOf" srcId="{0D9C2FF4-C301-4B03-AA90-DD24827F0B63}" destId="{FA76464B-A8E7-4F54-8A66-57C5F7202035}" srcOrd="0" destOrd="0" presId="urn:microsoft.com/office/officeart/2005/8/layout/hProcess9"/>
    <dgm:cxn modelId="{1E616214-C987-46BC-9AA2-38DE25622058}" type="presOf" srcId="{EE5920B7-7B2E-435E-83FF-F184DAD14F72}" destId="{4F29631A-D0A0-4326-B911-D926FA30272B}" srcOrd="0" destOrd="0" presId="urn:microsoft.com/office/officeart/2005/8/layout/hProcess9"/>
    <dgm:cxn modelId="{84C03319-DCAB-48AC-B2C5-92FF9CBE3FFE}" srcId="{A460D34E-5F6B-4E5F-83DF-16201C0861D3}" destId="{8D98B354-CABD-41BA-BA60-CABBA687CC03}" srcOrd="5" destOrd="0" parTransId="{554D53E9-A2A2-4FA4-A7C1-39C1BC1C164E}" sibTransId="{FC27317F-6A83-4CC4-883F-E605E639AC74}"/>
    <dgm:cxn modelId="{5FC26A63-B959-434A-ADF5-1B2FA57BD038}" srcId="{A460D34E-5F6B-4E5F-83DF-16201C0861D3}" destId="{95B4CCB4-0A2A-4337-B8BD-116602FF40EC}" srcOrd="1" destOrd="0" parTransId="{EC33338F-36D0-4E7F-AF42-98718F7A0189}" sibTransId="{315EAC53-65F4-42FE-871E-B72D21455988}"/>
    <dgm:cxn modelId="{5FD7078B-A75A-41EC-8188-2A0EA779FDAD}" type="presOf" srcId="{95B4CCB4-0A2A-4337-B8BD-116602FF40EC}" destId="{35C44C1E-AF7B-49A9-81EE-514FB2DB6D5F}" srcOrd="0" destOrd="0" presId="urn:microsoft.com/office/officeart/2005/8/layout/hProcess9"/>
    <dgm:cxn modelId="{5F861998-AAF2-4BDC-81EB-2CB481F22A38}" srcId="{A460D34E-5F6B-4E5F-83DF-16201C0861D3}" destId="{9A8E1C48-0B67-479D-A665-B43CC5541515}" srcOrd="0" destOrd="0" parTransId="{9BC88A16-D666-4D75-ABA6-99ECA333F6DE}" sibTransId="{70CEE53B-17F8-42C5-8785-16ECE062BA97}"/>
    <dgm:cxn modelId="{494B1BA8-7EAE-4392-810B-568A5AD4EBBF}" type="presOf" srcId="{8D98B354-CABD-41BA-BA60-CABBA687CC03}" destId="{B7AD2D8D-A547-4954-84B9-12F4A325FA24}" srcOrd="0" destOrd="0" presId="urn:microsoft.com/office/officeart/2005/8/layout/hProcess9"/>
    <dgm:cxn modelId="{BD558FB4-A2B7-4D25-8EC1-80C489C0272C}" type="presOf" srcId="{9A8E1C48-0B67-479D-A665-B43CC5541515}" destId="{570EFD1C-F87D-4423-9F6E-9F360CFB6D0F}" srcOrd="0" destOrd="0" presId="urn:microsoft.com/office/officeart/2005/8/layout/hProcess9"/>
    <dgm:cxn modelId="{F5683EB7-E905-4334-B9FF-E8225287CE33}" srcId="{A460D34E-5F6B-4E5F-83DF-16201C0861D3}" destId="{3442047B-C6CF-4EB3-9742-C2262ED21761}" srcOrd="4" destOrd="0" parTransId="{B24FD180-19DF-4B51-938B-809ACCFA4352}" sibTransId="{0F73E044-1DA2-4D10-831E-6B414A26E1BB}"/>
    <dgm:cxn modelId="{9A7CFCD2-F1E9-460D-BB11-333A4CF7FDE3}" srcId="{A460D34E-5F6B-4E5F-83DF-16201C0861D3}" destId="{0D9C2FF4-C301-4B03-AA90-DD24827F0B63}" srcOrd="3" destOrd="0" parTransId="{447D7221-3A4E-4D08-BC1F-7BE6888B0203}" sibTransId="{EE503773-B122-495C-B358-5D9F932FE532}"/>
    <dgm:cxn modelId="{915B01FC-D2CD-4DBF-9E2B-B82331EEC7FB}" srcId="{A460D34E-5F6B-4E5F-83DF-16201C0861D3}" destId="{EE5920B7-7B2E-435E-83FF-F184DAD14F72}" srcOrd="2" destOrd="0" parTransId="{A9FA7760-7090-4C2A-B581-C4A941E2AF61}" sibTransId="{4F1E6306-5E48-4C0F-89E0-F0AEB97F8B9C}"/>
    <dgm:cxn modelId="{9E63E9FC-EF44-4CEE-ABD6-107342A47176}" type="presOf" srcId="{A460D34E-5F6B-4E5F-83DF-16201C0861D3}" destId="{5303DE1C-B2D8-4EB0-BA6C-080D623FC148}" srcOrd="0" destOrd="0" presId="urn:microsoft.com/office/officeart/2005/8/layout/hProcess9"/>
    <dgm:cxn modelId="{04CEF65C-FD56-48BE-9CF6-5D2EDC576174}" type="presParOf" srcId="{5303DE1C-B2D8-4EB0-BA6C-080D623FC148}" destId="{B78C8D77-E99F-4D63-BB06-83E4FA8882E8}" srcOrd="0" destOrd="0" presId="urn:microsoft.com/office/officeart/2005/8/layout/hProcess9"/>
    <dgm:cxn modelId="{412FF506-7A11-4C6B-ACCD-95746A4EDC1C}" type="presParOf" srcId="{5303DE1C-B2D8-4EB0-BA6C-080D623FC148}" destId="{21D260C4-9AFD-4AE5-A93F-6E588808058F}" srcOrd="1" destOrd="0" presId="urn:microsoft.com/office/officeart/2005/8/layout/hProcess9"/>
    <dgm:cxn modelId="{AB95B32F-6D11-4CFE-A03F-CA51F99C4C63}" type="presParOf" srcId="{21D260C4-9AFD-4AE5-A93F-6E588808058F}" destId="{570EFD1C-F87D-4423-9F6E-9F360CFB6D0F}" srcOrd="0" destOrd="0" presId="urn:microsoft.com/office/officeart/2005/8/layout/hProcess9"/>
    <dgm:cxn modelId="{033A6934-41D1-463D-BF35-DDCD3B2FA0E6}" type="presParOf" srcId="{21D260C4-9AFD-4AE5-A93F-6E588808058F}" destId="{A55839FF-EB51-4572-A752-118F47554218}" srcOrd="1" destOrd="0" presId="urn:microsoft.com/office/officeart/2005/8/layout/hProcess9"/>
    <dgm:cxn modelId="{D19E3794-50FE-45BD-80BC-3A895DFCCD17}" type="presParOf" srcId="{21D260C4-9AFD-4AE5-A93F-6E588808058F}" destId="{35C44C1E-AF7B-49A9-81EE-514FB2DB6D5F}" srcOrd="2" destOrd="0" presId="urn:microsoft.com/office/officeart/2005/8/layout/hProcess9"/>
    <dgm:cxn modelId="{2FA5633D-65A9-4284-B190-B0DE521BC708}" type="presParOf" srcId="{21D260C4-9AFD-4AE5-A93F-6E588808058F}" destId="{B1BC7F6F-E32C-4594-BCF5-D00E92A466BB}" srcOrd="3" destOrd="0" presId="urn:microsoft.com/office/officeart/2005/8/layout/hProcess9"/>
    <dgm:cxn modelId="{0EDF8398-F1D5-4850-8E7F-7A6A46717736}" type="presParOf" srcId="{21D260C4-9AFD-4AE5-A93F-6E588808058F}" destId="{4F29631A-D0A0-4326-B911-D926FA30272B}" srcOrd="4" destOrd="0" presId="urn:microsoft.com/office/officeart/2005/8/layout/hProcess9"/>
    <dgm:cxn modelId="{0682D538-AA72-403E-AA04-9034ABD0C74F}" type="presParOf" srcId="{21D260C4-9AFD-4AE5-A93F-6E588808058F}" destId="{16ABC4F7-694D-4839-8439-415BC7840A16}" srcOrd="5" destOrd="0" presId="urn:microsoft.com/office/officeart/2005/8/layout/hProcess9"/>
    <dgm:cxn modelId="{25FE98C9-E53D-4297-BF12-E05E6732E00B}" type="presParOf" srcId="{21D260C4-9AFD-4AE5-A93F-6E588808058F}" destId="{FA76464B-A8E7-4F54-8A66-57C5F7202035}" srcOrd="6" destOrd="0" presId="urn:microsoft.com/office/officeart/2005/8/layout/hProcess9"/>
    <dgm:cxn modelId="{CF116747-1EC9-40FD-B715-A563A13F7274}" type="presParOf" srcId="{21D260C4-9AFD-4AE5-A93F-6E588808058F}" destId="{64AAE4A2-93FC-4670-A6C6-16E9C2D8BAE4}" srcOrd="7" destOrd="0" presId="urn:microsoft.com/office/officeart/2005/8/layout/hProcess9"/>
    <dgm:cxn modelId="{17DC3330-5A56-4FED-9439-25BB053C7857}" type="presParOf" srcId="{21D260C4-9AFD-4AE5-A93F-6E588808058F}" destId="{F7FD30E6-AA58-4732-9370-FADE766A4478}" srcOrd="8" destOrd="0" presId="urn:microsoft.com/office/officeart/2005/8/layout/hProcess9"/>
    <dgm:cxn modelId="{94499748-B185-41B5-8784-E01D067864AC}" type="presParOf" srcId="{21D260C4-9AFD-4AE5-A93F-6E588808058F}" destId="{5FBA1F14-353A-46C5-BA70-E38414A7B224}" srcOrd="9" destOrd="0" presId="urn:microsoft.com/office/officeart/2005/8/layout/hProcess9"/>
    <dgm:cxn modelId="{9B977C83-648C-4BE9-89AC-4A9EC44E8FC1}" type="presParOf" srcId="{21D260C4-9AFD-4AE5-A93F-6E588808058F}" destId="{B7AD2D8D-A547-4954-84B9-12F4A325FA24}"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C8D77-E99F-4D63-BB06-83E4FA8882E8}">
      <dsp:nvSpPr>
        <dsp:cNvPr id="0" name=""/>
        <dsp:cNvSpPr/>
      </dsp:nvSpPr>
      <dsp:spPr>
        <a:xfrm>
          <a:off x="680023" y="0"/>
          <a:ext cx="7706934" cy="3016787"/>
        </a:xfrm>
        <a:prstGeom prst="rightArrow">
          <a:avLst/>
        </a:prstGeom>
        <a:solidFill>
          <a:schemeClr val="tx1"/>
        </a:solidFill>
        <a:ln w="9525" cap="flat" cmpd="sng" algn="ctr">
          <a:solidFill>
            <a:schemeClr val="accent6">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570EFD1C-F87D-4423-9F6E-9F360CFB6D0F}">
      <dsp:nvSpPr>
        <dsp:cNvPr id="0" name=""/>
        <dsp:cNvSpPr/>
      </dsp:nvSpPr>
      <dsp:spPr>
        <a:xfrm>
          <a:off x="110" y="905036"/>
          <a:ext cx="1326843" cy="1206714"/>
        </a:xfrm>
        <a:prstGeom prst="roundRect">
          <a:avLst/>
        </a:prstGeom>
        <a:solidFill>
          <a:schemeClr val="lt1">
            <a:hueOff val="0"/>
            <a:satOff val="0"/>
            <a:lumOff val="0"/>
            <a:alphaOff val="0"/>
          </a:schemeClr>
        </a:solidFill>
        <a:ln w="28575">
          <a:solidFill>
            <a:srgbClr val="99CC33"/>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r" defTabSz="488950">
            <a:lnSpc>
              <a:spcPct val="90000"/>
            </a:lnSpc>
            <a:spcBef>
              <a:spcPct val="0"/>
            </a:spcBef>
            <a:spcAft>
              <a:spcPct val="35000"/>
            </a:spcAft>
            <a:buNone/>
          </a:pPr>
          <a:r>
            <a:rPr lang="en-US" sz="1100" kern="1200">
              <a:latin typeface="Raleway" panose="020B0503030101060003" pitchFamily="34" charset="0"/>
              <a:cs typeface="Calibri" panose="020F0502020204030204" pitchFamily="34" charset="0"/>
            </a:rPr>
            <a:t>Develop Vision </a:t>
          </a:r>
          <a:br>
            <a:rPr lang="en-US" sz="1100" kern="1200">
              <a:latin typeface="Raleway" panose="020B0503030101060003" pitchFamily="34" charset="0"/>
              <a:cs typeface="Calibri" panose="020F0502020204030204" pitchFamily="34" charset="0"/>
            </a:rPr>
          </a:br>
          <a:r>
            <a:rPr lang="en-US" sz="1100" kern="1200">
              <a:latin typeface="Raleway" panose="020B0503030101060003" pitchFamily="34" charset="0"/>
              <a:cs typeface="Calibri" panose="020F0502020204030204" pitchFamily="34" charset="0"/>
            </a:rPr>
            <a:t>of the Future</a:t>
          </a:r>
        </a:p>
      </dsp:txBody>
      <dsp:txXfrm>
        <a:off x="59017" y="963943"/>
        <a:ext cx="1209029" cy="1088900"/>
      </dsp:txXfrm>
    </dsp:sp>
    <dsp:sp modelId="{35C44C1E-AF7B-49A9-81EE-514FB2DB6D5F}">
      <dsp:nvSpPr>
        <dsp:cNvPr id="0" name=""/>
        <dsp:cNvSpPr/>
      </dsp:nvSpPr>
      <dsp:spPr>
        <a:xfrm>
          <a:off x="1548094" y="905036"/>
          <a:ext cx="1326843" cy="1206714"/>
        </a:xfrm>
        <a:prstGeom prst="roundRect">
          <a:avLst/>
        </a:prstGeom>
        <a:solidFill>
          <a:schemeClr val="lt1">
            <a:hueOff val="0"/>
            <a:satOff val="0"/>
            <a:lumOff val="0"/>
            <a:alphaOff val="0"/>
          </a:schemeClr>
        </a:solidFill>
        <a:ln w="28575">
          <a:solidFill>
            <a:srgbClr val="99CC33"/>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r" defTabSz="488950">
            <a:lnSpc>
              <a:spcPct val="90000"/>
            </a:lnSpc>
            <a:spcBef>
              <a:spcPct val="0"/>
            </a:spcBef>
            <a:spcAft>
              <a:spcPct val="35000"/>
            </a:spcAft>
            <a:buNone/>
          </a:pPr>
          <a:r>
            <a:rPr lang="en-US" sz="1100" kern="1200">
              <a:latin typeface="Raleway" panose="020B0503030101060003" pitchFamily="34" charset="0"/>
              <a:cs typeface="Calibri" panose="020F0502020204030204" pitchFamily="34" charset="0"/>
            </a:rPr>
            <a:t>Baseline Present State</a:t>
          </a:r>
          <a:endParaRPr lang="en-US" sz="1100" kern="1200"/>
        </a:p>
      </dsp:txBody>
      <dsp:txXfrm>
        <a:off x="1607001" y="963943"/>
        <a:ext cx="1209029" cy="1088900"/>
      </dsp:txXfrm>
    </dsp:sp>
    <dsp:sp modelId="{4F29631A-D0A0-4326-B911-D926FA30272B}">
      <dsp:nvSpPr>
        <dsp:cNvPr id="0" name=""/>
        <dsp:cNvSpPr/>
      </dsp:nvSpPr>
      <dsp:spPr>
        <a:xfrm>
          <a:off x="3096077" y="905036"/>
          <a:ext cx="1326843" cy="1206714"/>
        </a:xfrm>
        <a:prstGeom prst="roundRect">
          <a:avLst/>
        </a:prstGeom>
        <a:solidFill>
          <a:schemeClr val="lt1">
            <a:hueOff val="0"/>
            <a:satOff val="0"/>
            <a:lumOff val="0"/>
            <a:alphaOff val="0"/>
          </a:schemeClr>
        </a:solidFill>
        <a:ln w="28575">
          <a:solidFill>
            <a:srgbClr val="99CC33"/>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r" defTabSz="488950">
            <a:lnSpc>
              <a:spcPct val="90000"/>
            </a:lnSpc>
            <a:spcBef>
              <a:spcPct val="0"/>
            </a:spcBef>
            <a:spcAft>
              <a:spcPct val="35000"/>
            </a:spcAft>
            <a:buNone/>
          </a:pPr>
          <a:r>
            <a:rPr lang="en-US" sz="1100" kern="1200">
              <a:latin typeface="Raleway" panose="020B0503030101060003" pitchFamily="34" charset="0"/>
              <a:cs typeface="Calibri" panose="020F0502020204030204" pitchFamily="34" charset="0"/>
            </a:rPr>
            <a:t>Identify Targets and Milestones</a:t>
          </a:r>
          <a:endParaRPr lang="en-US" sz="1100" kern="1200"/>
        </a:p>
      </dsp:txBody>
      <dsp:txXfrm>
        <a:off x="3154984" y="963943"/>
        <a:ext cx="1209029" cy="1088900"/>
      </dsp:txXfrm>
    </dsp:sp>
    <dsp:sp modelId="{FA76464B-A8E7-4F54-8A66-57C5F7202035}">
      <dsp:nvSpPr>
        <dsp:cNvPr id="0" name=""/>
        <dsp:cNvSpPr/>
      </dsp:nvSpPr>
      <dsp:spPr>
        <a:xfrm>
          <a:off x="4644061" y="905036"/>
          <a:ext cx="1326843" cy="1206714"/>
        </a:xfrm>
        <a:prstGeom prst="roundRect">
          <a:avLst/>
        </a:prstGeom>
        <a:solidFill>
          <a:schemeClr val="lt1">
            <a:hueOff val="0"/>
            <a:satOff val="0"/>
            <a:lumOff val="0"/>
            <a:alphaOff val="0"/>
          </a:schemeClr>
        </a:solidFill>
        <a:ln w="28575">
          <a:solidFill>
            <a:srgbClr val="99CC33"/>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r" defTabSz="488950">
            <a:lnSpc>
              <a:spcPct val="90000"/>
            </a:lnSpc>
            <a:spcBef>
              <a:spcPct val="0"/>
            </a:spcBef>
            <a:spcAft>
              <a:spcPct val="35000"/>
            </a:spcAft>
            <a:buNone/>
          </a:pPr>
          <a:r>
            <a:rPr lang="en-US" sz="1100" kern="1200">
              <a:latin typeface="Raleway" panose="020B0503030101060003" pitchFamily="34" charset="0"/>
              <a:cs typeface="Calibri" panose="020F0502020204030204" pitchFamily="34" charset="0"/>
            </a:rPr>
            <a:t>Implement Plan of Action</a:t>
          </a:r>
          <a:endParaRPr lang="en-US" sz="1100" kern="1200"/>
        </a:p>
      </dsp:txBody>
      <dsp:txXfrm>
        <a:off x="4702968" y="963943"/>
        <a:ext cx="1209029" cy="1088900"/>
      </dsp:txXfrm>
    </dsp:sp>
    <dsp:sp modelId="{F7FD30E6-AA58-4732-9370-FADE766A4478}">
      <dsp:nvSpPr>
        <dsp:cNvPr id="0" name=""/>
        <dsp:cNvSpPr/>
      </dsp:nvSpPr>
      <dsp:spPr>
        <a:xfrm>
          <a:off x="6192044" y="905036"/>
          <a:ext cx="1326843" cy="1206714"/>
        </a:xfrm>
        <a:prstGeom prst="roundRect">
          <a:avLst/>
        </a:prstGeom>
        <a:solidFill>
          <a:schemeClr val="lt1">
            <a:hueOff val="0"/>
            <a:satOff val="0"/>
            <a:lumOff val="0"/>
            <a:alphaOff val="0"/>
          </a:schemeClr>
        </a:solidFill>
        <a:ln w="28575">
          <a:solidFill>
            <a:srgbClr val="99CC33"/>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r" defTabSz="488950">
            <a:lnSpc>
              <a:spcPct val="90000"/>
            </a:lnSpc>
            <a:spcBef>
              <a:spcPct val="0"/>
            </a:spcBef>
            <a:spcAft>
              <a:spcPct val="35000"/>
            </a:spcAft>
            <a:buNone/>
          </a:pPr>
          <a:r>
            <a:rPr lang="en-US" sz="1100" kern="1200">
              <a:latin typeface="Raleway" panose="020B0503030101060003" pitchFamily="34" charset="0"/>
              <a:cs typeface="Calibri" panose="020F0502020204030204" pitchFamily="34" charset="0"/>
            </a:rPr>
            <a:t>Assess Implementation</a:t>
          </a:r>
          <a:endParaRPr lang="en-US" sz="1100" kern="1200"/>
        </a:p>
      </dsp:txBody>
      <dsp:txXfrm>
        <a:off x="6250951" y="963943"/>
        <a:ext cx="1209029" cy="1088900"/>
      </dsp:txXfrm>
    </dsp:sp>
    <dsp:sp modelId="{B7AD2D8D-A547-4954-84B9-12F4A325FA24}">
      <dsp:nvSpPr>
        <dsp:cNvPr id="0" name=""/>
        <dsp:cNvSpPr/>
      </dsp:nvSpPr>
      <dsp:spPr>
        <a:xfrm>
          <a:off x="7740028" y="905036"/>
          <a:ext cx="1326843" cy="1206714"/>
        </a:xfrm>
        <a:prstGeom prst="roundRect">
          <a:avLst/>
        </a:prstGeom>
        <a:solidFill>
          <a:schemeClr val="lt1">
            <a:hueOff val="0"/>
            <a:satOff val="0"/>
            <a:lumOff val="0"/>
            <a:alphaOff val="0"/>
          </a:schemeClr>
        </a:solidFill>
        <a:ln w="28575">
          <a:solidFill>
            <a:srgbClr val="99CC33"/>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r" defTabSz="488950">
            <a:lnSpc>
              <a:spcPct val="90000"/>
            </a:lnSpc>
            <a:spcBef>
              <a:spcPct val="0"/>
            </a:spcBef>
            <a:spcAft>
              <a:spcPct val="35000"/>
            </a:spcAft>
            <a:buNone/>
          </a:pPr>
          <a:r>
            <a:rPr lang="en-US" sz="1100" kern="1200">
              <a:latin typeface="Raleway" panose="020B0503030101060003" pitchFamily="34" charset="0"/>
              <a:cs typeface="Calibri" panose="020F0502020204030204" pitchFamily="34" charset="0"/>
            </a:rPr>
            <a:t>Prepare for Next Phase</a:t>
          </a:r>
          <a:endParaRPr lang="en-US" sz="1100" kern="1200"/>
        </a:p>
      </dsp:txBody>
      <dsp:txXfrm>
        <a:off x="7798935" y="963943"/>
        <a:ext cx="1209029" cy="10889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649A89C-EE15-4959-980C-DAC3F5EB9A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E9B5A00-1BD8-499F-B3E8-105F285A3B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96487A-2DD5-4475-A5A2-6BF6B9FA25E1}" type="datetimeFigureOut">
              <a:rPr lang="en-US" smtClean="0"/>
              <a:t>4/25/2023</a:t>
            </a:fld>
            <a:endParaRPr lang="en-US"/>
          </a:p>
        </p:txBody>
      </p:sp>
      <p:sp>
        <p:nvSpPr>
          <p:cNvPr id="4" name="Footer Placeholder 3">
            <a:extLst>
              <a:ext uri="{FF2B5EF4-FFF2-40B4-BE49-F238E27FC236}">
                <a16:creationId xmlns:a16="http://schemas.microsoft.com/office/drawing/2014/main" id="{72FEDB15-AAA2-48BD-AC59-0B8367F0F2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733AF0C-B85A-4BC7-AF24-86D0C30C146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5D6236-3AEB-4A48-BDEA-FAFD857943F7}" type="slidenum">
              <a:rPr lang="en-US" smtClean="0"/>
              <a:t>‹#›</a:t>
            </a:fld>
            <a:endParaRPr lang="en-US"/>
          </a:p>
        </p:txBody>
      </p:sp>
    </p:spTree>
    <p:extLst>
      <p:ext uri="{BB962C8B-B14F-4D97-AF65-F5344CB8AC3E}">
        <p14:creationId xmlns:p14="http://schemas.microsoft.com/office/powerpoint/2010/main" val="1548120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spcBef>
                <a:spcPts val="0"/>
              </a:spcBef>
              <a:spcAft>
                <a:spcPts val="0"/>
              </a:spcAft>
              <a:buSzPts val="1100"/>
              <a:buFont typeface="Arial"/>
              <a:buChar char="●"/>
              <a:defRPr sz="1100" b="0" i="0" u="none" strike="noStrike" cap="none"/>
            </a:lvl1pPr>
            <a:lvl2pPr marL="914400" marR="0" lvl="1" indent="-298450" algn="l" rtl="0">
              <a:spcBef>
                <a:spcPts val="0"/>
              </a:spcBef>
              <a:spcAft>
                <a:spcPts val="0"/>
              </a:spcAft>
              <a:buSzPts val="1100"/>
              <a:buFont typeface="Arial"/>
              <a:buChar char="○"/>
              <a:defRPr sz="1100" b="0" i="0" u="none" strike="noStrike" cap="none"/>
            </a:lvl2pPr>
            <a:lvl3pPr marL="1371600" marR="0" lvl="2" indent="-298450" algn="l" rtl="0">
              <a:spcBef>
                <a:spcPts val="0"/>
              </a:spcBef>
              <a:spcAft>
                <a:spcPts val="0"/>
              </a:spcAft>
              <a:buSzPts val="1100"/>
              <a:buFont typeface="Arial"/>
              <a:buChar char="■"/>
              <a:defRPr sz="1100" b="0" i="0" u="none" strike="noStrike" cap="none"/>
            </a:lvl3pPr>
            <a:lvl4pPr marL="1828800" marR="0" lvl="3" indent="-298450" algn="l" rtl="0">
              <a:spcBef>
                <a:spcPts val="0"/>
              </a:spcBef>
              <a:spcAft>
                <a:spcPts val="0"/>
              </a:spcAft>
              <a:buSzPts val="1100"/>
              <a:buFont typeface="Arial"/>
              <a:buChar char="●"/>
              <a:defRPr sz="1100" b="0" i="0" u="none" strike="noStrike" cap="none"/>
            </a:lvl4pPr>
            <a:lvl5pPr marL="2286000" marR="0" lvl="4" indent="-298450" algn="l" rtl="0">
              <a:spcBef>
                <a:spcPts val="0"/>
              </a:spcBef>
              <a:spcAft>
                <a:spcPts val="0"/>
              </a:spcAft>
              <a:buSzPts val="1100"/>
              <a:buFont typeface="Arial"/>
              <a:buChar char="○"/>
              <a:defRPr sz="1100" b="0" i="0" u="none" strike="noStrike" cap="none"/>
            </a:lvl5pPr>
            <a:lvl6pPr marL="2743200" marR="0" lvl="5" indent="-298450" algn="l" rtl="0">
              <a:spcBef>
                <a:spcPts val="0"/>
              </a:spcBef>
              <a:spcAft>
                <a:spcPts val="0"/>
              </a:spcAft>
              <a:buSzPts val="1100"/>
              <a:buFont typeface="Arial"/>
              <a:buChar char="■"/>
              <a:defRPr sz="1100" b="0" i="0" u="none" strike="noStrike" cap="none"/>
            </a:lvl6pPr>
            <a:lvl7pPr marL="3200400" marR="0" lvl="6" indent="-298450" algn="l" rtl="0">
              <a:spcBef>
                <a:spcPts val="0"/>
              </a:spcBef>
              <a:spcAft>
                <a:spcPts val="0"/>
              </a:spcAft>
              <a:buSzPts val="1100"/>
              <a:buFont typeface="Arial"/>
              <a:buChar char="●"/>
              <a:defRPr sz="1100" b="0" i="0" u="none" strike="noStrike" cap="none"/>
            </a:lvl7pPr>
            <a:lvl8pPr marL="3657600" marR="0" lvl="7" indent="-298450" algn="l" rtl="0">
              <a:spcBef>
                <a:spcPts val="0"/>
              </a:spcBef>
              <a:spcAft>
                <a:spcPts val="0"/>
              </a:spcAft>
              <a:buSzPts val="1100"/>
              <a:buFont typeface="Arial"/>
              <a:buChar char="○"/>
              <a:defRPr sz="1100" b="0" i="0" u="none" strike="noStrike" cap="none"/>
            </a:lvl8pPr>
            <a:lvl9pPr marL="4114800" marR="0" lvl="8" indent="-298450" algn="l" rtl="0">
              <a:spcBef>
                <a:spcPts val="0"/>
              </a:spcBef>
              <a:spcAft>
                <a:spcPts val="0"/>
              </a:spcAft>
              <a:buSzPts val="1100"/>
              <a:buFont typeface="Arial"/>
              <a:buChar char="■"/>
              <a:defRPr sz="1100" b="0" i="0" u="none" strike="noStrike" cap="none"/>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SzPts val="1100"/>
              <a:buFont typeface="Arial"/>
              <a:buNone/>
            </a:pPr>
            <a:endParaRPr sz="1100" b="0" i="0" u="none" strike="noStrike" cap="none"/>
          </a:p>
        </p:txBody>
      </p:sp>
      <p:sp>
        <p:nvSpPr>
          <p:cNvPr id="603" name="Google Shape;60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7" name="Google Shape;61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SzPts val="1100"/>
              <a:buFont typeface="Arial"/>
              <a:buNone/>
            </a:pPr>
            <a:endParaRPr sz="1100" b="0" i="0" u="none" strike="noStrike" cap="non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SzPts val="1100"/>
              <a:buFont typeface="Arial"/>
              <a:buNone/>
            </a:pPr>
            <a:endParaRPr sz="1100" b="0" i="0" u="none" strike="noStrike" cap="none"/>
          </a:p>
        </p:txBody>
      </p:sp>
      <p:sp>
        <p:nvSpPr>
          <p:cNvPr id="633" name="Google Shape;63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SzPts val="1100"/>
              <a:buFont typeface="Arial"/>
              <a:buNone/>
            </a:pPr>
            <a:endParaRPr sz="1100" b="0" i="0" u="none" strike="noStrike" cap="none"/>
          </a:p>
        </p:txBody>
      </p:sp>
      <p:sp>
        <p:nvSpPr>
          <p:cNvPr id="633" name="Google Shape;63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60457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43196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SzPts val="1100"/>
              <a:buFont typeface="Arial"/>
              <a:buNone/>
            </a:pPr>
            <a:endParaRPr sz="1100" b="0" i="0" u="none" strike="noStrike" cap="none"/>
          </a:p>
        </p:txBody>
      </p:sp>
      <p:sp>
        <p:nvSpPr>
          <p:cNvPr id="760" name="Google Shape;76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12843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SzPts val="1100"/>
              <a:buFont typeface="Arial"/>
              <a:buNone/>
            </a:pPr>
            <a:endParaRPr sz="1100" b="0" i="0" u="none" strike="noStrike" cap="none"/>
          </a:p>
        </p:txBody>
      </p:sp>
      <p:sp>
        <p:nvSpPr>
          <p:cNvPr id="813" name="Google Shape;81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SzPts val="1100"/>
              <a:buFont typeface="Arial"/>
              <a:buNone/>
            </a:pPr>
            <a:endParaRPr sz="1100" b="0" i="0" u="none" strike="noStrike" cap="none"/>
          </a:p>
        </p:txBody>
      </p:sp>
      <p:sp>
        <p:nvSpPr>
          <p:cNvPr id="625" name="Google Shape;62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0" y="4858090"/>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chemeClr val="lt1"/>
              </a:buClr>
              <a:buSzPts val="1100"/>
              <a:buFont typeface="Calibri"/>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13" name="Google Shape;13;p2"/>
          <p:cNvSpPr txBox="1">
            <a:spLocks noGrp="1"/>
          </p:cNvSpPr>
          <p:nvPr>
            <p:ph type="ftr" idx="11"/>
          </p:nvPr>
        </p:nvSpPr>
        <p:spPr>
          <a:xfrm>
            <a:off x="2923835" y="4869656"/>
            <a:ext cx="329633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14" name="Google Shape;14;p2"/>
          <p:cNvSpPr txBox="1">
            <a:spLocks noGrp="1"/>
          </p:cNvSpPr>
          <p:nvPr>
            <p:ph type="sldNum" idx="12"/>
          </p:nvPr>
        </p:nvSpPr>
        <p:spPr>
          <a:xfrm>
            <a:off x="7086599" y="4858089"/>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2"/>
        <p:cNvGrpSpPr/>
        <p:nvPr/>
      </p:nvGrpSpPr>
      <p:grpSpPr>
        <a:xfrm>
          <a:off x="0" y="0"/>
          <a:ext cx="0" cy="0"/>
          <a:chOff x="0" y="0"/>
          <a:chExt cx="0" cy="0"/>
        </a:xfrm>
      </p:grpSpPr>
      <p:sp>
        <p:nvSpPr>
          <p:cNvPr id="103" name="Google Shape;103;p14"/>
          <p:cNvSpPr txBox="1">
            <a:spLocks noGrp="1"/>
          </p:cNvSpPr>
          <p:nvPr>
            <p:ph type="title"/>
          </p:nvPr>
        </p:nvSpPr>
        <p:spPr>
          <a:xfrm>
            <a:off x="629841" y="342900"/>
            <a:ext cx="2949178" cy="1200150"/>
          </a:xfrm>
          <a:prstGeom prst="rect">
            <a:avLst/>
          </a:prstGeom>
          <a:noFill/>
          <a:ln>
            <a:noFill/>
          </a:ln>
        </p:spPr>
        <p:txBody>
          <a:bodyPr spcFirstLastPara="1" wrap="square" lIns="68575" tIns="68575" rIns="68575" bIns="68575" anchor="b" anchorCtr="0"/>
          <a:lstStyle>
            <a:lvl1pPr marR="0" lvl="0" algn="l" rtl="0">
              <a:lnSpc>
                <a:spcPct val="90000"/>
              </a:lnSpc>
              <a:spcBef>
                <a:spcPts val="0"/>
              </a:spcBef>
              <a:spcAft>
                <a:spcPts val="0"/>
              </a:spcAft>
              <a:buClr>
                <a:srgbClr val="EDEDED"/>
              </a:buClr>
              <a:buSzPts val="644"/>
              <a:buFont typeface="Calibri"/>
              <a:buNone/>
              <a:defRPr sz="24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104" name="Google Shape;104;p14"/>
          <p:cNvSpPr txBox="1">
            <a:spLocks noGrp="1"/>
          </p:cNvSpPr>
          <p:nvPr>
            <p:ph type="body" idx="1"/>
          </p:nvPr>
        </p:nvSpPr>
        <p:spPr>
          <a:xfrm>
            <a:off x="3887391" y="740569"/>
            <a:ext cx="4629150" cy="3655219"/>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rgbClr val="EDEDED"/>
              </a:buClr>
              <a:buSzPts val="2100"/>
              <a:buFont typeface="Arial"/>
              <a:buChar char="•"/>
              <a:defRPr sz="2100" b="0" i="0" u="none" strike="noStrike" cap="none">
                <a:solidFill>
                  <a:srgbClr val="EDEDED"/>
                </a:solidFill>
                <a:latin typeface="Calibri"/>
                <a:ea typeface="Calibri"/>
                <a:cs typeface="Calibri"/>
                <a:sym typeface="Calibri"/>
              </a:defRPr>
            </a:lvl1pPr>
            <a:lvl2pPr marL="914400" marR="0" lvl="1" indent="-342900" algn="l" rtl="0">
              <a:lnSpc>
                <a:spcPct val="90000"/>
              </a:lnSpc>
              <a:spcBef>
                <a:spcPts val="400"/>
              </a:spcBef>
              <a:spcAft>
                <a:spcPts val="0"/>
              </a:spcAft>
              <a:buClr>
                <a:srgbClr val="EDEDED"/>
              </a:buClr>
              <a:buSzPts val="1800"/>
              <a:buFont typeface="Arial"/>
              <a:buChar char="•"/>
              <a:defRPr sz="1800" b="0" i="0" u="none" strike="noStrike" cap="none">
                <a:solidFill>
                  <a:srgbClr val="EDEDED"/>
                </a:solidFill>
                <a:latin typeface="Calibri"/>
                <a:ea typeface="Calibri"/>
                <a:cs typeface="Calibri"/>
                <a:sym typeface="Calibri"/>
              </a:defRPr>
            </a:lvl2pPr>
            <a:lvl3pPr marL="1371600" marR="0" lvl="2" indent="-323850" algn="l" rtl="0">
              <a:lnSpc>
                <a:spcPct val="90000"/>
              </a:lnSpc>
              <a:spcBef>
                <a:spcPts val="400"/>
              </a:spcBef>
              <a:spcAft>
                <a:spcPts val="0"/>
              </a:spcAft>
              <a:buClr>
                <a:srgbClr val="EDEDED"/>
              </a:buClr>
              <a:buSzPts val="1500"/>
              <a:buFont typeface="Arial"/>
              <a:buChar char="•"/>
              <a:defRPr sz="1500" b="0" i="0" u="none" strike="noStrike" cap="none">
                <a:solidFill>
                  <a:srgbClr val="EDEDED"/>
                </a:solidFill>
                <a:latin typeface="Calibri"/>
                <a:ea typeface="Calibri"/>
                <a:cs typeface="Calibri"/>
                <a:sym typeface="Calibri"/>
              </a:defRPr>
            </a:lvl3pPr>
            <a:lvl4pPr marL="1828800" marR="0" lvl="3"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4pPr>
            <a:lvl5pPr marL="2286000" marR="0" lvl="4"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105" name="Google Shape;105;p14"/>
          <p:cNvSpPr txBox="1">
            <a:spLocks noGrp="1"/>
          </p:cNvSpPr>
          <p:nvPr>
            <p:ph type="body" idx="2"/>
          </p:nvPr>
        </p:nvSpPr>
        <p:spPr>
          <a:xfrm>
            <a:off x="840000" y="1543050"/>
            <a:ext cx="2739019" cy="2858691"/>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900"/>
              <a:buFont typeface="Arial"/>
              <a:buNone/>
              <a:defRPr sz="900" b="0"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9pPr>
          </a:lstStyle>
          <a:p>
            <a:endParaRPr/>
          </a:p>
        </p:txBody>
      </p:sp>
      <p:sp>
        <p:nvSpPr>
          <p:cNvPr id="106" name="Google Shape;106;p14"/>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107" name="Google Shape;107;p14"/>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108" name="Google Shape;108;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9"/>
        <p:cNvGrpSpPr/>
        <p:nvPr/>
      </p:nvGrpSpPr>
      <p:grpSpPr>
        <a:xfrm>
          <a:off x="0" y="0"/>
          <a:ext cx="0" cy="0"/>
          <a:chOff x="0" y="0"/>
          <a:chExt cx="0" cy="0"/>
        </a:xfrm>
      </p:grpSpPr>
      <p:sp>
        <p:nvSpPr>
          <p:cNvPr id="110" name="Google Shape;110;p15"/>
          <p:cNvSpPr txBox="1">
            <a:spLocks noGrp="1"/>
          </p:cNvSpPr>
          <p:nvPr>
            <p:ph type="title"/>
          </p:nvPr>
        </p:nvSpPr>
        <p:spPr>
          <a:xfrm>
            <a:off x="629841" y="342900"/>
            <a:ext cx="2949178" cy="1200150"/>
          </a:xfrm>
          <a:prstGeom prst="rect">
            <a:avLst/>
          </a:prstGeom>
          <a:noFill/>
          <a:ln>
            <a:noFill/>
          </a:ln>
        </p:spPr>
        <p:txBody>
          <a:bodyPr spcFirstLastPara="1" wrap="square" lIns="68575" tIns="68575" rIns="68575" bIns="68575" anchor="b" anchorCtr="0"/>
          <a:lstStyle>
            <a:lvl1pPr marR="0" lvl="0" algn="l" rtl="0">
              <a:lnSpc>
                <a:spcPct val="90000"/>
              </a:lnSpc>
              <a:spcBef>
                <a:spcPts val="0"/>
              </a:spcBef>
              <a:spcAft>
                <a:spcPts val="0"/>
              </a:spcAft>
              <a:buClr>
                <a:srgbClr val="EDEDED"/>
              </a:buClr>
              <a:buSzPts val="644"/>
              <a:buFont typeface="Calibri"/>
              <a:buNone/>
              <a:defRPr sz="24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111" name="Google Shape;111;p15"/>
          <p:cNvSpPr>
            <a:spLocks noGrp="1"/>
          </p:cNvSpPr>
          <p:nvPr>
            <p:ph type="pic" idx="2"/>
          </p:nvPr>
        </p:nvSpPr>
        <p:spPr>
          <a:xfrm>
            <a:off x="3887391" y="740569"/>
            <a:ext cx="4629150" cy="3655219"/>
          </a:xfrm>
          <a:prstGeom prst="rect">
            <a:avLst/>
          </a:prstGeom>
          <a:noFill/>
          <a:ln>
            <a:noFill/>
          </a:ln>
        </p:spPr>
        <p:txBody>
          <a:bodyPr spcFirstLastPara="1" wrap="square" lIns="68575" tIns="68575" rIns="68575" bIns="68575" anchor="t" anchorCtr="0"/>
          <a:lstStyle>
            <a:lvl1pPr marR="0" lvl="0" algn="l" rtl="0">
              <a:lnSpc>
                <a:spcPct val="90000"/>
              </a:lnSpc>
              <a:spcBef>
                <a:spcPts val="800"/>
              </a:spcBef>
              <a:spcAft>
                <a:spcPts val="0"/>
              </a:spcAft>
              <a:buClr>
                <a:srgbClr val="EDEDED"/>
              </a:buClr>
              <a:buSzPts val="1100"/>
              <a:buFont typeface="Arial"/>
              <a:buNone/>
              <a:defRPr sz="2400" b="0" i="0" u="none" strike="noStrike" cap="none">
                <a:solidFill>
                  <a:srgbClr val="EDEDED"/>
                </a:solidFill>
                <a:latin typeface="Calibri"/>
                <a:ea typeface="Calibri"/>
                <a:cs typeface="Calibri"/>
                <a:sym typeface="Calibri"/>
              </a:defRPr>
            </a:lvl1pPr>
            <a:lvl2pPr marR="0" lvl="1" algn="l" rtl="0">
              <a:lnSpc>
                <a:spcPct val="90000"/>
              </a:lnSpc>
              <a:spcBef>
                <a:spcPts val="400"/>
              </a:spcBef>
              <a:spcAft>
                <a:spcPts val="0"/>
              </a:spcAft>
              <a:buClr>
                <a:srgbClr val="EDEDED"/>
              </a:buClr>
              <a:buSzPts val="1100"/>
              <a:buFont typeface="Arial"/>
              <a:buNone/>
              <a:defRPr sz="2100" b="0" i="0" u="none" strike="noStrike" cap="none">
                <a:solidFill>
                  <a:srgbClr val="EDEDED"/>
                </a:solidFill>
                <a:latin typeface="Calibri"/>
                <a:ea typeface="Calibri"/>
                <a:cs typeface="Calibri"/>
                <a:sym typeface="Calibri"/>
              </a:defRPr>
            </a:lvl2pPr>
            <a:lvl3pPr marR="0" lvl="2" algn="l" rtl="0">
              <a:lnSpc>
                <a:spcPct val="90000"/>
              </a:lnSpc>
              <a:spcBef>
                <a:spcPts val="400"/>
              </a:spcBef>
              <a:spcAft>
                <a:spcPts val="0"/>
              </a:spcAft>
              <a:buClr>
                <a:srgbClr val="EDEDED"/>
              </a:buClr>
              <a:buSzPts val="1100"/>
              <a:buFont typeface="Arial"/>
              <a:buNone/>
              <a:defRPr sz="1800" b="0" i="0" u="none" strike="noStrike" cap="none">
                <a:solidFill>
                  <a:srgbClr val="EDEDED"/>
                </a:solidFill>
                <a:latin typeface="Calibri"/>
                <a:ea typeface="Calibri"/>
                <a:cs typeface="Calibri"/>
                <a:sym typeface="Calibri"/>
              </a:defRPr>
            </a:lvl3pPr>
            <a:lvl4pPr marR="0" lvl="3" algn="l" rtl="0">
              <a:lnSpc>
                <a:spcPct val="90000"/>
              </a:lnSpc>
              <a:spcBef>
                <a:spcPts val="400"/>
              </a:spcBef>
              <a:spcAft>
                <a:spcPts val="0"/>
              </a:spcAft>
              <a:buClr>
                <a:srgbClr val="EDEDED"/>
              </a:buClr>
              <a:buSzPts val="1100"/>
              <a:buFont typeface="Arial"/>
              <a:buNone/>
              <a:defRPr sz="1500" b="0" i="0" u="none" strike="noStrike" cap="none">
                <a:solidFill>
                  <a:srgbClr val="EDEDED"/>
                </a:solidFill>
                <a:latin typeface="Calibri"/>
                <a:ea typeface="Calibri"/>
                <a:cs typeface="Calibri"/>
                <a:sym typeface="Calibri"/>
              </a:defRPr>
            </a:lvl4pPr>
            <a:lvl5pPr marR="0" lvl="4" algn="l" rtl="0">
              <a:lnSpc>
                <a:spcPct val="90000"/>
              </a:lnSpc>
              <a:spcBef>
                <a:spcPts val="400"/>
              </a:spcBef>
              <a:spcAft>
                <a:spcPts val="0"/>
              </a:spcAft>
              <a:buClr>
                <a:srgbClr val="EDEDED"/>
              </a:buClr>
              <a:buSzPts val="1100"/>
              <a:buFont typeface="Arial"/>
              <a:buNone/>
              <a:defRPr sz="1500" b="0" i="0" u="none" strike="noStrike" cap="none">
                <a:solidFill>
                  <a:srgbClr val="EDEDED"/>
                </a:solidFill>
                <a:latin typeface="Calibri"/>
                <a:ea typeface="Calibri"/>
                <a:cs typeface="Calibri"/>
                <a:sym typeface="Calibri"/>
              </a:defRPr>
            </a:lvl5pPr>
            <a:lvl6pPr marR="0" lvl="5" algn="l" rtl="0">
              <a:lnSpc>
                <a:spcPct val="90000"/>
              </a:lnSpc>
              <a:spcBef>
                <a:spcPts val="400"/>
              </a:spcBef>
              <a:spcAft>
                <a:spcPts val="0"/>
              </a:spcAft>
              <a:buClr>
                <a:schemeClr val="lt1"/>
              </a:buClr>
              <a:buSzPts val="1100"/>
              <a:buFont typeface="Arial"/>
              <a:buNone/>
              <a:defRPr sz="1500" b="0" i="0" u="none" strike="noStrike" cap="none">
                <a:solidFill>
                  <a:schemeClr val="lt1"/>
                </a:solidFill>
                <a:latin typeface="Calibri"/>
                <a:ea typeface="Calibri"/>
                <a:cs typeface="Calibri"/>
                <a:sym typeface="Calibri"/>
              </a:defRPr>
            </a:lvl6pPr>
            <a:lvl7pPr marR="0" lvl="6" algn="l" rtl="0">
              <a:lnSpc>
                <a:spcPct val="90000"/>
              </a:lnSpc>
              <a:spcBef>
                <a:spcPts val="400"/>
              </a:spcBef>
              <a:spcAft>
                <a:spcPts val="0"/>
              </a:spcAft>
              <a:buClr>
                <a:schemeClr val="lt1"/>
              </a:buClr>
              <a:buSzPts val="1100"/>
              <a:buFont typeface="Arial"/>
              <a:buNone/>
              <a:defRPr sz="1500" b="0" i="0" u="none" strike="noStrike" cap="none">
                <a:solidFill>
                  <a:schemeClr val="lt1"/>
                </a:solidFill>
                <a:latin typeface="Calibri"/>
                <a:ea typeface="Calibri"/>
                <a:cs typeface="Calibri"/>
                <a:sym typeface="Calibri"/>
              </a:defRPr>
            </a:lvl7pPr>
            <a:lvl8pPr marR="0" lvl="7" algn="l" rtl="0">
              <a:lnSpc>
                <a:spcPct val="90000"/>
              </a:lnSpc>
              <a:spcBef>
                <a:spcPts val="400"/>
              </a:spcBef>
              <a:spcAft>
                <a:spcPts val="0"/>
              </a:spcAft>
              <a:buClr>
                <a:schemeClr val="lt1"/>
              </a:buClr>
              <a:buSzPts val="1100"/>
              <a:buFont typeface="Arial"/>
              <a:buNone/>
              <a:defRPr sz="1500" b="0" i="0" u="none" strike="noStrike" cap="none">
                <a:solidFill>
                  <a:schemeClr val="lt1"/>
                </a:solidFill>
                <a:latin typeface="Calibri"/>
                <a:ea typeface="Calibri"/>
                <a:cs typeface="Calibri"/>
                <a:sym typeface="Calibri"/>
              </a:defRPr>
            </a:lvl8pPr>
            <a:lvl9pPr marR="0" lvl="8" algn="l" rtl="0">
              <a:lnSpc>
                <a:spcPct val="90000"/>
              </a:lnSpc>
              <a:spcBef>
                <a:spcPts val="400"/>
              </a:spcBef>
              <a:spcAft>
                <a:spcPts val="0"/>
              </a:spcAft>
              <a:buClr>
                <a:schemeClr val="lt1"/>
              </a:buClr>
              <a:buSzPts val="1100"/>
              <a:buFont typeface="Arial"/>
              <a:buNone/>
              <a:defRPr sz="1500" b="0" i="0" u="none" strike="noStrike" cap="none">
                <a:solidFill>
                  <a:schemeClr val="lt1"/>
                </a:solidFill>
                <a:latin typeface="Calibri"/>
                <a:ea typeface="Calibri"/>
                <a:cs typeface="Calibri"/>
                <a:sym typeface="Calibri"/>
              </a:defRPr>
            </a:lvl9pPr>
          </a:lstStyle>
          <a:p>
            <a:endParaRPr/>
          </a:p>
        </p:txBody>
      </p:sp>
      <p:sp>
        <p:nvSpPr>
          <p:cNvPr id="112" name="Google Shape;112;p15"/>
          <p:cNvSpPr txBox="1">
            <a:spLocks noGrp="1"/>
          </p:cNvSpPr>
          <p:nvPr>
            <p:ph type="body" idx="1"/>
          </p:nvPr>
        </p:nvSpPr>
        <p:spPr>
          <a:xfrm>
            <a:off x="840000" y="1543050"/>
            <a:ext cx="2739019" cy="2858691"/>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900"/>
              <a:buFont typeface="Arial"/>
              <a:buNone/>
              <a:defRPr sz="900" b="0"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9pPr>
          </a:lstStyle>
          <a:p>
            <a:endParaRPr/>
          </a:p>
        </p:txBody>
      </p:sp>
      <p:sp>
        <p:nvSpPr>
          <p:cNvPr id="113" name="Google Shape;113;p15"/>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114" name="Google Shape;114;p15"/>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115" name="Google Shape;115;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16"/>
        <p:cNvGrpSpPr/>
        <p:nvPr/>
      </p:nvGrpSpPr>
      <p:grpSpPr>
        <a:xfrm>
          <a:off x="0" y="0"/>
          <a:ext cx="0" cy="0"/>
          <a:chOff x="0" y="0"/>
          <a:chExt cx="0" cy="0"/>
        </a:xfrm>
      </p:grpSpPr>
      <p:sp>
        <p:nvSpPr>
          <p:cNvPr id="117" name="Google Shape;117;p16"/>
          <p:cNvSpPr txBox="1">
            <a:spLocks noGrp="1"/>
          </p:cNvSpPr>
          <p:nvPr>
            <p:ph type="title"/>
          </p:nvPr>
        </p:nvSpPr>
        <p:spPr>
          <a:xfrm>
            <a:off x="629841" y="3275370"/>
            <a:ext cx="7886700" cy="614516"/>
          </a:xfrm>
          <a:prstGeom prst="rect">
            <a:avLst/>
          </a:prstGeom>
          <a:noFill/>
          <a:ln>
            <a:noFill/>
          </a:ln>
        </p:spPr>
        <p:txBody>
          <a:bodyPr spcFirstLastPara="1" wrap="square" lIns="68575" tIns="68575" rIns="68575" bIns="68575" anchor="b" anchorCtr="0"/>
          <a:lstStyle>
            <a:lvl1pPr marR="0" lvl="0" algn="l" rtl="0">
              <a:lnSpc>
                <a:spcPct val="90000"/>
              </a:lnSpc>
              <a:spcBef>
                <a:spcPts val="0"/>
              </a:spcBef>
              <a:spcAft>
                <a:spcPts val="0"/>
              </a:spcAft>
              <a:buClr>
                <a:srgbClr val="EDEDED"/>
              </a:buClr>
              <a:buSzPts val="644"/>
              <a:buFont typeface="Calibri"/>
              <a:buNone/>
              <a:defRPr sz="24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118" name="Google Shape;118;p16"/>
          <p:cNvSpPr>
            <a:spLocks noGrp="1"/>
          </p:cNvSpPr>
          <p:nvPr>
            <p:ph type="pic" idx="2"/>
          </p:nvPr>
        </p:nvSpPr>
        <p:spPr>
          <a:xfrm>
            <a:off x="629841" y="740569"/>
            <a:ext cx="7886700" cy="2534801"/>
          </a:xfrm>
          <a:prstGeom prst="rect">
            <a:avLst/>
          </a:prstGeom>
          <a:noFill/>
          <a:ln>
            <a:noFill/>
          </a:ln>
        </p:spPr>
        <p:txBody>
          <a:bodyPr spcFirstLastPara="1" wrap="square" lIns="68575" tIns="68575" rIns="68575" bIns="68575" anchor="t" anchorCtr="0"/>
          <a:lstStyle>
            <a:lvl1pPr marR="0" lvl="0" algn="l" rtl="0">
              <a:lnSpc>
                <a:spcPct val="90000"/>
              </a:lnSpc>
              <a:spcBef>
                <a:spcPts val="800"/>
              </a:spcBef>
              <a:spcAft>
                <a:spcPts val="0"/>
              </a:spcAft>
              <a:buClr>
                <a:srgbClr val="EDEDED"/>
              </a:buClr>
              <a:buSzPts val="1100"/>
              <a:buFont typeface="Arial"/>
              <a:buNone/>
              <a:defRPr sz="2400" b="0" i="0" u="none" strike="noStrike" cap="none">
                <a:solidFill>
                  <a:srgbClr val="EDEDED"/>
                </a:solidFill>
                <a:latin typeface="Calibri"/>
                <a:ea typeface="Calibri"/>
                <a:cs typeface="Calibri"/>
                <a:sym typeface="Calibri"/>
              </a:defRPr>
            </a:lvl1pPr>
            <a:lvl2pPr marR="0" lvl="1" algn="l" rtl="0">
              <a:lnSpc>
                <a:spcPct val="90000"/>
              </a:lnSpc>
              <a:spcBef>
                <a:spcPts val="400"/>
              </a:spcBef>
              <a:spcAft>
                <a:spcPts val="0"/>
              </a:spcAft>
              <a:buClr>
                <a:srgbClr val="EDEDED"/>
              </a:buClr>
              <a:buSzPts val="1100"/>
              <a:buFont typeface="Arial"/>
              <a:buNone/>
              <a:defRPr sz="2100" b="0" i="0" u="none" strike="noStrike" cap="none">
                <a:solidFill>
                  <a:srgbClr val="EDEDED"/>
                </a:solidFill>
                <a:latin typeface="Calibri"/>
                <a:ea typeface="Calibri"/>
                <a:cs typeface="Calibri"/>
                <a:sym typeface="Calibri"/>
              </a:defRPr>
            </a:lvl2pPr>
            <a:lvl3pPr marR="0" lvl="2" algn="l" rtl="0">
              <a:lnSpc>
                <a:spcPct val="90000"/>
              </a:lnSpc>
              <a:spcBef>
                <a:spcPts val="400"/>
              </a:spcBef>
              <a:spcAft>
                <a:spcPts val="0"/>
              </a:spcAft>
              <a:buClr>
                <a:srgbClr val="EDEDED"/>
              </a:buClr>
              <a:buSzPts val="1100"/>
              <a:buFont typeface="Arial"/>
              <a:buNone/>
              <a:defRPr sz="1800" b="0" i="0" u="none" strike="noStrike" cap="none">
                <a:solidFill>
                  <a:srgbClr val="EDEDED"/>
                </a:solidFill>
                <a:latin typeface="Calibri"/>
                <a:ea typeface="Calibri"/>
                <a:cs typeface="Calibri"/>
                <a:sym typeface="Calibri"/>
              </a:defRPr>
            </a:lvl3pPr>
            <a:lvl4pPr marR="0" lvl="3" algn="l" rtl="0">
              <a:lnSpc>
                <a:spcPct val="90000"/>
              </a:lnSpc>
              <a:spcBef>
                <a:spcPts val="400"/>
              </a:spcBef>
              <a:spcAft>
                <a:spcPts val="0"/>
              </a:spcAft>
              <a:buClr>
                <a:srgbClr val="EDEDED"/>
              </a:buClr>
              <a:buSzPts val="1100"/>
              <a:buFont typeface="Arial"/>
              <a:buNone/>
              <a:defRPr sz="1500" b="0" i="0" u="none" strike="noStrike" cap="none">
                <a:solidFill>
                  <a:srgbClr val="EDEDED"/>
                </a:solidFill>
                <a:latin typeface="Calibri"/>
                <a:ea typeface="Calibri"/>
                <a:cs typeface="Calibri"/>
                <a:sym typeface="Calibri"/>
              </a:defRPr>
            </a:lvl4pPr>
            <a:lvl5pPr marR="0" lvl="4" algn="l" rtl="0">
              <a:lnSpc>
                <a:spcPct val="90000"/>
              </a:lnSpc>
              <a:spcBef>
                <a:spcPts val="400"/>
              </a:spcBef>
              <a:spcAft>
                <a:spcPts val="0"/>
              </a:spcAft>
              <a:buClr>
                <a:srgbClr val="EDEDED"/>
              </a:buClr>
              <a:buSzPts val="1100"/>
              <a:buFont typeface="Arial"/>
              <a:buNone/>
              <a:defRPr sz="1500" b="0" i="0" u="none" strike="noStrike" cap="none">
                <a:solidFill>
                  <a:srgbClr val="EDEDED"/>
                </a:solidFill>
                <a:latin typeface="Calibri"/>
                <a:ea typeface="Calibri"/>
                <a:cs typeface="Calibri"/>
                <a:sym typeface="Calibri"/>
              </a:defRPr>
            </a:lvl5pPr>
            <a:lvl6pPr marR="0" lvl="5" algn="l" rtl="0">
              <a:lnSpc>
                <a:spcPct val="90000"/>
              </a:lnSpc>
              <a:spcBef>
                <a:spcPts val="400"/>
              </a:spcBef>
              <a:spcAft>
                <a:spcPts val="0"/>
              </a:spcAft>
              <a:buClr>
                <a:schemeClr val="lt1"/>
              </a:buClr>
              <a:buSzPts val="1100"/>
              <a:buFont typeface="Arial"/>
              <a:buNone/>
              <a:defRPr sz="1500" b="0" i="0" u="none" strike="noStrike" cap="none">
                <a:solidFill>
                  <a:schemeClr val="lt1"/>
                </a:solidFill>
                <a:latin typeface="Calibri"/>
                <a:ea typeface="Calibri"/>
                <a:cs typeface="Calibri"/>
                <a:sym typeface="Calibri"/>
              </a:defRPr>
            </a:lvl6pPr>
            <a:lvl7pPr marR="0" lvl="6" algn="l" rtl="0">
              <a:lnSpc>
                <a:spcPct val="90000"/>
              </a:lnSpc>
              <a:spcBef>
                <a:spcPts val="400"/>
              </a:spcBef>
              <a:spcAft>
                <a:spcPts val="0"/>
              </a:spcAft>
              <a:buClr>
                <a:schemeClr val="lt1"/>
              </a:buClr>
              <a:buSzPts val="1100"/>
              <a:buFont typeface="Arial"/>
              <a:buNone/>
              <a:defRPr sz="1500" b="0" i="0" u="none" strike="noStrike" cap="none">
                <a:solidFill>
                  <a:schemeClr val="lt1"/>
                </a:solidFill>
                <a:latin typeface="Calibri"/>
                <a:ea typeface="Calibri"/>
                <a:cs typeface="Calibri"/>
                <a:sym typeface="Calibri"/>
              </a:defRPr>
            </a:lvl7pPr>
            <a:lvl8pPr marR="0" lvl="7" algn="l" rtl="0">
              <a:lnSpc>
                <a:spcPct val="90000"/>
              </a:lnSpc>
              <a:spcBef>
                <a:spcPts val="400"/>
              </a:spcBef>
              <a:spcAft>
                <a:spcPts val="0"/>
              </a:spcAft>
              <a:buClr>
                <a:schemeClr val="lt1"/>
              </a:buClr>
              <a:buSzPts val="1100"/>
              <a:buFont typeface="Arial"/>
              <a:buNone/>
              <a:defRPr sz="1500" b="0" i="0" u="none" strike="noStrike" cap="none">
                <a:solidFill>
                  <a:schemeClr val="lt1"/>
                </a:solidFill>
                <a:latin typeface="Calibri"/>
                <a:ea typeface="Calibri"/>
                <a:cs typeface="Calibri"/>
                <a:sym typeface="Calibri"/>
              </a:defRPr>
            </a:lvl8pPr>
            <a:lvl9pPr marR="0" lvl="8" algn="l" rtl="0">
              <a:lnSpc>
                <a:spcPct val="90000"/>
              </a:lnSpc>
              <a:spcBef>
                <a:spcPts val="400"/>
              </a:spcBef>
              <a:spcAft>
                <a:spcPts val="0"/>
              </a:spcAft>
              <a:buClr>
                <a:schemeClr val="lt1"/>
              </a:buClr>
              <a:buSzPts val="1100"/>
              <a:buFont typeface="Arial"/>
              <a:buNone/>
              <a:defRPr sz="1500" b="0" i="0" u="none" strike="noStrike" cap="none">
                <a:solidFill>
                  <a:schemeClr val="lt1"/>
                </a:solidFill>
                <a:latin typeface="Calibri"/>
                <a:ea typeface="Calibri"/>
                <a:cs typeface="Calibri"/>
                <a:sym typeface="Calibri"/>
              </a:defRPr>
            </a:lvl9pPr>
          </a:lstStyle>
          <a:p>
            <a:endParaRPr/>
          </a:p>
        </p:txBody>
      </p:sp>
      <p:sp>
        <p:nvSpPr>
          <p:cNvPr id="119" name="Google Shape;119;p16"/>
          <p:cNvSpPr txBox="1">
            <a:spLocks noGrp="1"/>
          </p:cNvSpPr>
          <p:nvPr>
            <p:ph type="body" idx="1"/>
          </p:nvPr>
        </p:nvSpPr>
        <p:spPr>
          <a:xfrm>
            <a:off x="629841" y="3889887"/>
            <a:ext cx="7885509" cy="511854"/>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900"/>
              <a:buFont typeface="Arial"/>
              <a:buNone/>
              <a:defRPr sz="900" b="0"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9pPr>
          </a:lstStyle>
          <a:p>
            <a:endParaRPr/>
          </a:p>
        </p:txBody>
      </p:sp>
      <p:sp>
        <p:nvSpPr>
          <p:cNvPr id="120" name="Google Shape;120;p16"/>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121" name="Google Shape;121;p16"/>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122" name="Google Shape;122;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629841" y="273844"/>
            <a:ext cx="7886700" cy="2650758"/>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644"/>
              <a:buFont typeface="Calibri"/>
              <a:buNone/>
              <a:defRPr sz="24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125" name="Google Shape;125;p17"/>
          <p:cNvSpPr txBox="1">
            <a:spLocks noGrp="1"/>
          </p:cNvSpPr>
          <p:nvPr>
            <p:ph type="body" idx="1"/>
          </p:nvPr>
        </p:nvSpPr>
        <p:spPr>
          <a:xfrm>
            <a:off x="629841" y="3367049"/>
            <a:ext cx="7885509" cy="1126370"/>
          </a:xfrm>
          <a:prstGeom prst="rect">
            <a:avLst/>
          </a:prstGeom>
          <a:noFill/>
          <a:ln>
            <a:noFill/>
          </a:ln>
        </p:spPr>
        <p:txBody>
          <a:bodyPr spcFirstLastPara="1" wrap="square" lIns="68575" tIns="68575" rIns="68575" bIns="68575" anchor="ctr" anchorCtr="0"/>
          <a:lstStyle>
            <a:lvl1pPr marL="457200" marR="0" lvl="0" indent="-228600" algn="l" rtl="0">
              <a:lnSpc>
                <a:spcPct val="90000"/>
              </a:lnSpc>
              <a:spcBef>
                <a:spcPts val="800"/>
              </a:spcBef>
              <a:spcAft>
                <a:spcPts val="0"/>
              </a:spcAft>
              <a:buClr>
                <a:srgbClr val="EDEDED"/>
              </a:buClr>
              <a:buSzPts val="1200"/>
              <a:buFont typeface="Arial"/>
              <a:buNone/>
              <a:defRPr sz="1200" b="0" i="0" u="none" strike="noStrike" cap="none">
                <a:solidFill>
                  <a:srgbClr val="EDEDED"/>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900"/>
              <a:buFont typeface="Arial"/>
              <a:buNone/>
              <a:defRPr sz="900" b="0"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9pPr>
          </a:lstStyle>
          <a:p>
            <a:endParaRPr/>
          </a:p>
        </p:txBody>
      </p:sp>
      <p:sp>
        <p:nvSpPr>
          <p:cNvPr id="126" name="Google Shape;126;p17"/>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127" name="Google Shape;127;p17"/>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128" name="Google Shape;128;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a:off x="1084659" y="273844"/>
            <a:ext cx="6977064" cy="2244678"/>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885"/>
              <a:buFont typeface="Calibri"/>
              <a:buNone/>
              <a:defRPr sz="33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131" name="Google Shape;131;p18"/>
          <p:cNvSpPr txBox="1">
            <a:spLocks noGrp="1"/>
          </p:cNvSpPr>
          <p:nvPr>
            <p:ph type="body" idx="1"/>
          </p:nvPr>
        </p:nvSpPr>
        <p:spPr>
          <a:xfrm>
            <a:off x="1290483" y="2524168"/>
            <a:ext cx="6564224" cy="411726"/>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900"/>
              <a:buFont typeface="Arial"/>
              <a:buNone/>
              <a:defRPr sz="900" b="0"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9pPr>
          </a:lstStyle>
          <a:p>
            <a:endParaRPr/>
          </a:p>
        </p:txBody>
      </p:sp>
      <p:sp>
        <p:nvSpPr>
          <p:cNvPr id="132" name="Google Shape;132;p18"/>
          <p:cNvSpPr txBox="1">
            <a:spLocks noGrp="1"/>
          </p:cNvSpPr>
          <p:nvPr>
            <p:ph type="body" idx="2"/>
          </p:nvPr>
        </p:nvSpPr>
        <p:spPr>
          <a:xfrm>
            <a:off x="628650" y="3376297"/>
            <a:ext cx="7884318" cy="1117122"/>
          </a:xfrm>
          <a:prstGeom prst="rect">
            <a:avLst/>
          </a:prstGeom>
          <a:noFill/>
          <a:ln>
            <a:noFill/>
          </a:ln>
        </p:spPr>
        <p:txBody>
          <a:bodyPr spcFirstLastPara="1" wrap="square" lIns="68575" tIns="68575" rIns="68575" bIns="68575" anchor="ctr" anchorCtr="0"/>
          <a:lstStyle>
            <a:lvl1pPr marL="457200" marR="0" lvl="0" indent="-228600" algn="l" rtl="0">
              <a:lnSpc>
                <a:spcPct val="90000"/>
              </a:lnSpc>
              <a:spcBef>
                <a:spcPts val="800"/>
              </a:spcBef>
              <a:spcAft>
                <a:spcPts val="0"/>
              </a:spcAft>
              <a:buClr>
                <a:srgbClr val="EDEDED"/>
              </a:buClr>
              <a:buSzPts val="1200"/>
              <a:buFont typeface="Arial"/>
              <a:buNone/>
              <a:defRPr sz="1200" b="0" i="0" u="none" strike="noStrike" cap="none">
                <a:solidFill>
                  <a:srgbClr val="EDEDED"/>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900"/>
              <a:buFont typeface="Arial"/>
              <a:buNone/>
              <a:defRPr sz="900" b="0"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9pPr>
          </a:lstStyle>
          <a:p>
            <a:endParaRPr/>
          </a:p>
        </p:txBody>
      </p:sp>
      <p:sp>
        <p:nvSpPr>
          <p:cNvPr id="133" name="Google Shape;133;p18"/>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134" name="Google Shape;134;p18"/>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135" name="Google Shape;135;p1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36" name="Google Shape;136;p18"/>
          <p:cNvSpPr txBox="1"/>
          <p:nvPr/>
        </p:nvSpPr>
        <p:spPr>
          <a:xfrm>
            <a:off x="833283" y="590118"/>
            <a:ext cx="457200" cy="438582"/>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lt1"/>
              </a:buClr>
              <a:buSzPts val="1500"/>
              <a:buFont typeface="Calibri"/>
              <a:buNone/>
            </a:pPr>
            <a:r>
              <a:rPr lang="en" sz="6000" b="0" i="0" u="none" strike="noStrike" cap="none">
                <a:solidFill>
                  <a:schemeClr val="lt1"/>
                </a:solidFill>
                <a:latin typeface="Calibri"/>
                <a:ea typeface="Calibri"/>
                <a:cs typeface="Calibri"/>
                <a:sym typeface="Calibri"/>
              </a:rPr>
              <a:t>“</a:t>
            </a:r>
            <a:endParaRPr/>
          </a:p>
        </p:txBody>
      </p:sp>
      <p:sp>
        <p:nvSpPr>
          <p:cNvPr id="137" name="Google Shape;137;p18"/>
          <p:cNvSpPr txBox="1"/>
          <p:nvPr/>
        </p:nvSpPr>
        <p:spPr>
          <a:xfrm>
            <a:off x="7828359" y="2057400"/>
            <a:ext cx="457200" cy="438582"/>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chemeClr val="lt1"/>
              </a:buClr>
              <a:buSzPts val="1500"/>
              <a:buFont typeface="Calibri"/>
              <a:buNone/>
            </a:pPr>
            <a:r>
              <a:rPr lang="en" sz="6000" b="0" i="0" u="none" strike="noStrike" cap="none">
                <a:solidFill>
                  <a:schemeClr val="lt1"/>
                </a:solidFill>
                <a:latin typeface="Calibri"/>
                <a:ea typeface="Calibri"/>
                <a:cs typeface="Calibri"/>
                <a:sym typeface="Calibri"/>
              </a:rPr>
              <a:t>”</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38"/>
        <p:cNvGrpSpPr/>
        <p:nvPr/>
      </p:nvGrpSpPr>
      <p:grpSpPr>
        <a:xfrm>
          <a:off x="0" y="0"/>
          <a:ext cx="0" cy="0"/>
          <a:chOff x="0" y="0"/>
          <a:chExt cx="0" cy="0"/>
        </a:xfrm>
      </p:grpSpPr>
      <p:sp>
        <p:nvSpPr>
          <p:cNvPr id="139" name="Google Shape;139;p19"/>
          <p:cNvSpPr txBox="1">
            <a:spLocks noGrp="1"/>
          </p:cNvSpPr>
          <p:nvPr>
            <p:ph type="title"/>
          </p:nvPr>
        </p:nvSpPr>
        <p:spPr>
          <a:xfrm>
            <a:off x="629841" y="1745225"/>
            <a:ext cx="7886700" cy="1883876"/>
          </a:xfrm>
          <a:prstGeom prst="rect">
            <a:avLst/>
          </a:prstGeom>
          <a:noFill/>
          <a:ln>
            <a:noFill/>
          </a:ln>
        </p:spPr>
        <p:txBody>
          <a:bodyPr spcFirstLastPara="1" wrap="square" lIns="68575" tIns="68575" rIns="68575" bIns="68575" anchor="b" anchorCtr="0"/>
          <a:lstStyle>
            <a:lvl1pPr marR="0" lvl="0" algn="l" rtl="0">
              <a:lnSpc>
                <a:spcPct val="90000"/>
              </a:lnSpc>
              <a:spcBef>
                <a:spcPts val="0"/>
              </a:spcBef>
              <a:spcAft>
                <a:spcPts val="0"/>
              </a:spcAft>
              <a:buClr>
                <a:srgbClr val="EDEDED"/>
              </a:buClr>
              <a:buSzPts val="1100"/>
              <a:buFont typeface="Calibri"/>
              <a:buNone/>
              <a:defRPr sz="41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140" name="Google Shape;140;p19"/>
          <p:cNvSpPr txBox="1">
            <a:spLocks noGrp="1"/>
          </p:cNvSpPr>
          <p:nvPr>
            <p:ph type="body" idx="1"/>
          </p:nvPr>
        </p:nvSpPr>
        <p:spPr>
          <a:xfrm>
            <a:off x="629841" y="3637936"/>
            <a:ext cx="7885509" cy="855483"/>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rgbClr val="EDEDED"/>
              </a:buClr>
              <a:buSzPts val="1200"/>
              <a:buFont typeface="Arial"/>
              <a:buNone/>
              <a:defRPr sz="1200" b="0" i="0" u="none" strike="noStrike" cap="none">
                <a:solidFill>
                  <a:srgbClr val="EDEDED"/>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900"/>
              <a:buFont typeface="Arial"/>
              <a:buNone/>
              <a:defRPr sz="900" b="0"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9pPr>
          </a:lstStyle>
          <a:p>
            <a:endParaRPr/>
          </a:p>
        </p:txBody>
      </p:sp>
      <p:sp>
        <p:nvSpPr>
          <p:cNvPr id="141" name="Google Shape;141;p19"/>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142" name="Google Shape;142;p19"/>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143" name="Google Shape;143;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44"/>
        <p:cNvGrpSpPr/>
        <p:nvPr/>
      </p:nvGrpSpPr>
      <p:grpSpPr>
        <a:xfrm>
          <a:off x="0" y="0"/>
          <a:ext cx="0" cy="0"/>
          <a:chOff x="0" y="0"/>
          <a:chExt cx="0" cy="0"/>
        </a:xfrm>
      </p:grpSpPr>
      <p:sp>
        <p:nvSpPr>
          <p:cNvPr id="145" name="Google Shape;145;p20"/>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1100"/>
              <a:buFont typeface="Calibri"/>
              <a:buNone/>
              <a:defRPr sz="41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146" name="Google Shape;146;p20"/>
          <p:cNvSpPr txBox="1">
            <a:spLocks noGrp="1"/>
          </p:cNvSpPr>
          <p:nvPr>
            <p:ph type="body" idx="1"/>
          </p:nvPr>
        </p:nvSpPr>
        <p:spPr>
          <a:xfrm>
            <a:off x="1002962" y="1414463"/>
            <a:ext cx="2210149" cy="432197"/>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chemeClr val="lt2"/>
              </a:buClr>
              <a:buSzPts val="1800"/>
              <a:buFont typeface="Arial"/>
              <a:buNone/>
              <a:defRPr sz="1800" b="0" i="0" u="none" strike="noStrike" cap="none">
                <a:solidFill>
                  <a:schemeClr val="lt2"/>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1500"/>
              <a:buFont typeface="Arial"/>
              <a:buNone/>
              <a:defRPr sz="1500" b="1"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1400"/>
              <a:buFont typeface="Arial"/>
              <a:buNone/>
              <a:defRPr sz="1400" b="1"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1200"/>
              <a:buFont typeface="Arial"/>
              <a:buNone/>
              <a:defRPr sz="1200" b="1"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1200"/>
              <a:buFont typeface="Arial"/>
              <a:buNone/>
              <a:defRPr sz="1200" b="1"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9pPr>
          </a:lstStyle>
          <a:p>
            <a:endParaRPr/>
          </a:p>
        </p:txBody>
      </p:sp>
      <p:sp>
        <p:nvSpPr>
          <p:cNvPr id="147" name="Google Shape;147;p20"/>
          <p:cNvSpPr txBox="1">
            <a:spLocks noGrp="1"/>
          </p:cNvSpPr>
          <p:nvPr>
            <p:ph type="body" idx="2"/>
          </p:nvPr>
        </p:nvSpPr>
        <p:spPr>
          <a:xfrm>
            <a:off x="1017599" y="1928813"/>
            <a:ext cx="2195513" cy="2692003"/>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900"/>
              <a:buFont typeface="Arial"/>
              <a:buNone/>
              <a:defRPr sz="900" b="0"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700"/>
              <a:buFont typeface="Arial"/>
              <a:buNone/>
              <a:defRPr sz="700" b="0"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700"/>
              <a:buFont typeface="Arial"/>
              <a:buNone/>
              <a:defRPr sz="700" b="0"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9pPr>
          </a:lstStyle>
          <a:p>
            <a:endParaRPr/>
          </a:p>
        </p:txBody>
      </p:sp>
      <p:sp>
        <p:nvSpPr>
          <p:cNvPr id="148" name="Google Shape;148;p20"/>
          <p:cNvSpPr txBox="1">
            <a:spLocks noGrp="1"/>
          </p:cNvSpPr>
          <p:nvPr>
            <p:ph type="body" idx="3"/>
          </p:nvPr>
        </p:nvSpPr>
        <p:spPr>
          <a:xfrm>
            <a:off x="3440996" y="1414463"/>
            <a:ext cx="2202181" cy="432197"/>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chemeClr val="lt2"/>
              </a:buClr>
              <a:buSzPts val="1800"/>
              <a:buFont typeface="Arial"/>
              <a:buNone/>
              <a:defRPr sz="1800" b="0" i="0" u="none" strike="noStrike" cap="none">
                <a:solidFill>
                  <a:schemeClr val="lt2"/>
                </a:solidFill>
                <a:latin typeface="Calibri"/>
                <a:ea typeface="Calibri"/>
                <a:cs typeface="Calibri"/>
                <a:sym typeface="Calibri"/>
              </a:defRPr>
            </a:lvl1pPr>
            <a:lvl2pPr marL="914400" marR="0" lvl="1" indent="-342900" algn="l" rtl="0">
              <a:lnSpc>
                <a:spcPct val="90000"/>
              </a:lnSpc>
              <a:spcBef>
                <a:spcPts val="400"/>
              </a:spcBef>
              <a:spcAft>
                <a:spcPts val="0"/>
              </a:spcAft>
              <a:buClr>
                <a:srgbClr val="EDEDED"/>
              </a:buClr>
              <a:buSzPts val="1800"/>
              <a:buFont typeface="Arial"/>
              <a:buChar char="•"/>
              <a:defRPr sz="1800" b="0" i="0" u="none" strike="noStrike" cap="none">
                <a:solidFill>
                  <a:srgbClr val="EDEDED"/>
                </a:solidFill>
                <a:latin typeface="Calibri"/>
                <a:ea typeface="Calibri"/>
                <a:cs typeface="Calibri"/>
                <a:sym typeface="Calibri"/>
              </a:defRPr>
            </a:lvl2pPr>
            <a:lvl3pPr marL="1371600" marR="0" lvl="2" indent="-323850" algn="l" rtl="0">
              <a:lnSpc>
                <a:spcPct val="90000"/>
              </a:lnSpc>
              <a:spcBef>
                <a:spcPts val="400"/>
              </a:spcBef>
              <a:spcAft>
                <a:spcPts val="0"/>
              </a:spcAft>
              <a:buClr>
                <a:srgbClr val="EDEDED"/>
              </a:buClr>
              <a:buSzPts val="1500"/>
              <a:buFont typeface="Arial"/>
              <a:buChar char="•"/>
              <a:defRPr sz="1500" b="0" i="0" u="none" strike="noStrike" cap="none">
                <a:solidFill>
                  <a:srgbClr val="EDEDED"/>
                </a:solidFill>
                <a:latin typeface="Calibri"/>
                <a:ea typeface="Calibri"/>
                <a:cs typeface="Calibri"/>
                <a:sym typeface="Calibri"/>
              </a:defRPr>
            </a:lvl3pPr>
            <a:lvl4pPr marL="1828800" marR="0" lvl="3"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4pPr>
            <a:lvl5pPr marL="2286000" marR="0" lvl="4"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149" name="Google Shape;149;p20"/>
          <p:cNvSpPr txBox="1">
            <a:spLocks noGrp="1"/>
          </p:cNvSpPr>
          <p:nvPr>
            <p:ph type="body" idx="4"/>
          </p:nvPr>
        </p:nvSpPr>
        <p:spPr>
          <a:xfrm>
            <a:off x="3433081" y="1928813"/>
            <a:ext cx="2210095" cy="2692003"/>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900"/>
              <a:buFont typeface="Arial"/>
              <a:buNone/>
              <a:defRPr sz="900" b="0"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700"/>
              <a:buFont typeface="Arial"/>
              <a:buNone/>
              <a:defRPr sz="700" b="0"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700"/>
              <a:buFont typeface="Arial"/>
              <a:buNone/>
              <a:defRPr sz="700" b="0"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9pPr>
          </a:lstStyle>
          <a:p>
            <a:endParaRPr/>
          </a:p>
        </p:txBody>
      </p:sp>
      <p:sp>
        <p:nvSpPr>
          <p:cNvPr id="150" name="Google Shape;150;p20"/>
          <p:cNvSpPr txBox="1">
            <a:spLocks noGrp="1"/>
          </p:cNvSpPr>
          <p:nvPr>
            <p:ph type="body" idx="5"/>
          </p:nvPr>
        </p:nvSpPr>
        <p:spPr>
          <a:xfrm>
            <a:off x="5871776" y="1414463"/>
            <a:ext cx="2199085" cy="432197"/>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chemeClr val="lt2"/>
              </a:buClr>
              <a:buSzPts val="1800"/>
              <a:buFont typeface="Arial"/>
              <a:buNone/>
              <a:defRPr sz="1800" b="0" i="0" u="none" strike="noStrike" cap="none">
                <a:solidFill>
                  <a:schemeClr val="lt2"/>
                </a:solidFill>
                <a:latin typeface="Calibri"/>
                <a:ea typeface="Calibri"/>
                <a:cs typeface="Calibri"/>
                <a:sym typeface="Calibri"/>
              </a:defRPr>
            </a:lvl1pPr>
            <a:lvl2pPr marL="914400" marR="0" lvl="1" indent="-342900" algn="l" rtl="0">
              <a:lnSpc>
                <a:spcPct val="90000"/>
              </a:lnSpc>
              <a:spcBef>
                <a:spcPts val="400"/>
              </a:spcBef>
              <a:spcAft>
                <a:spcPts val="0"/>
              </a:spcAft>
              <a:buClr>
                <a:srgbClr val="EDEDED"/>
              </a:buClr>
              <a:buSzPts val="1800"/>
              <a:buFont typeface="Arial"/>
              <a:buChar char="•"/>
              <a:defRPr sz="1800" b="0" i="0" u="none" strike="noStrike" cap="none">
                <a:solidFill>
                  <a:srgbClr val="EDEDED"/>
                </a:solidFill>
                <a:latin typeface="Calibri"/>
                <a:ea typeface="Calibri"/>
                <a:cs typeface="Calibri"/>
                <a:sym typeface="Calibri"/>
              </a:defRPr>
            </a:lvl2pPr>
            <a:lvl3pPr marL="1371600" marR="0" lvl="2" indent="-323850" algn="l" rtl="0">
              <a:lnSpc>
                <a:spcPct val="90000"/>
              </a:lnSpc>
              <a:spcBef>
                <a:spcPts val="400"/>
              </a:spcBef>
              <a:spcAft>
                <a:spcPts val="0"/>
              </a:spcAft>
              <a:buClr>
                <a:srgbClr val="EDEDED"/>
              </a:buClr>
              <a:buSzPts val="1500"/>
              <a:buFont typeface="Arial"/>
              <a:buChar char="•"/>
              <a:defRPr sz="1500" b="0" i="0" u="none" strike="noStrike" cap="none">
                <a:solidFill>
                  <a:srgbClr val="EDEDED"/>
                </a:solidFill>
                <a:latin typeface="Calibri"/>
                <a:ea typeface="Calibri"/>
                <a:cs typeface="Calibri"/>
                <a:sym typeface="Calibri"/>
              </a:defRPr>
            </a:lvl3pPr>
            <a:lvl4pPr marL="1828800" marR="0" lvl="3"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4pPr>
            <a:lvl5pPr marL="2286000" marR="0" lvl="4"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151" name="Google Shape;151;p20"/>
          <p:cNvSpPr txBox="1">
            <a:spLocks noGrp="1"/>
          </p:cNvSpPr>
          <p:nvPr>
            <p:ph type="body" idx="6"/>
          </p:nvPr>
        </p:nvSpPr>
        <p:spPr>
          <a:xfrm>
            <a:off x="5871776" y="1928813"/>
            <a:ext cx="2199085" cy="2692003"/>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900"/>
              <a:buFont typeface="Arial"/>
              <a:buNone/>
              <a:defRPr sz="900" b="0"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700"/>
              <a:buFont typeface="Arial"/>
              <a:buNone/>
              <a:defRPr sz="700" b="0"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700"/>
              <a:buFont typeface="Arial"/>
              <a:buNone/>
              <a:defRPr sz="700" b="0"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9pPr>
          </a:lstStyle>
          <a:p>
            <a:endParaRPr/>
          </a:p>
        </p:txBody>
      </p:sp>
      <p:sp>
        <p:nvSpPr>
          <p:cNvPr id="152" name="Google Shape;152;p20"/>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153" name="Google Shape;153;p20"/>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154" name="Google Shape;154;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55"/>
        <p:cNvGrpSpPr/>
        <p:nvPr/>
      </p:nvGrpSpPr>
      <p:grpSpPr>
        <a:xfrm>
          <a:off x="0" y="0"/>
          <a:ext cx="0" cy="0"/>
          <a:chOff x="0" y="0"/>
          <a:chExt cx="0" cy="0"/>
        </a:xfrm>
      </p:grpSpPr>
      <p:sp>
        <p:nvSpPr>
          <p:cNvPr id="156" name="Google Shape;156;p21"/>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1100"/>
              <a:buFont typeface="Calibri"/>
              <a:buNone/>
              <a:defRPr sz="41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157" name="Google Shape;157;p21"/>
          <p:cNvSpPr txBox="1">
            <a:spLocks noGrp="1"/>
          </p:cNvSpPr>
          <p:nvPr>
            <p:ph type="body" idx="1"/>
          </p:nvPr>
        </p:nvSpPr>
        <p:spPr>
          <a:xfrm>
            <a:off x="999064" y="3223127"/>
            <a:ext cx="2205037" cy="432197"/>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rgbClr val="EDEDED"/>
              </a:buClr>
              <a:buSzPts val="1800"/>
              <a:buFont typeface="Arial"/>
              <a:buNone/>
              <a:defRPr sz="1800" b="0" i="0" u="none" strike="noStrike" cap="none">
                <a:solidFill>
                  <a:srgbClr val="EDEDED"/>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1500"/>
              <a:buFont typeface="Arial"/>
              <a:buNone/>
              <a:defRPr sz="1500" b="1"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1400"/>
              <a:buFont typeface="Arial"/>
              <a:buNone/>
              <a:defRPr sz="1400" b="1"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1200"/>
              <a:buFont typeface="Arial"/>
              <a:buNone/>
              <a:defRPr sz="1200" b="1"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1200"/>
              <a:buFont typeface="Arial"/>
              <a:buNone/>
              <a:defRPr sz="1200" b="1"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9pPr>
          </a:lstStyle>
          <a:p>
            <a:endParaRPr/>
          </a:p>
        </p:txBody>
      </p:sp>
      <p:sp>
        <p:nvSpPr>
          <p:cNvPr id="158" name="Google Shape;158;p21"/>
          <p:cNvSpPr>
            <a:spLocks noGrp="1"/>
          </p:cNvSpPr>
          <p:nvPr>
            <p:ph type="pic" idx="2"/>
          </p:nvPr>
        </p:nvSpPr>
        <p:spPr>
          <a:xfrm>
            <a:off x="999064" y="1692265"/>
            <a:ext cx="2205037" cy="1143000"/>
          </a:xfrm>
          <a:prstGeom prst="roundRect">
            <a:avLst>
              <a:gd name="adj" fmla="val 1858"/>
            </a:avLst>
          </a:prstGeom>
          <a:noFill/>
          <a:ln>
            <a:noFill/>
          </a:ln>
          <a:effectLst>
            <a:outerShdw blurRad="50800" dist="50800" dir="5400000" algn="tl" rotWithShape="0">
              <a:srgbClr val="000000">
                <a:alpha val="42352"/>
              </a:srgbClr>
            </a:outerShdw>
          </a:effectLst>
        </p:spPr>
        <p:txBody>
          <a:bodyPr spcFirstLastPara="1" wrap="square" lIns="68575" tIns="68575" rIns="68575" bIns="68575" anchor="t" anchorCtr="0"/>
          <a:lstStyle>
            <a:lvl1pPr marR="0" lvl="0" algn="ctr" rtl="0">
              <a:lnSpc>
                <a:spcPct val="90000"/>
              </a:lnSpc>
              <a:spcBef>
                <a:spcPts val="8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1pPr>
            <a:lvl2pPr marR="0" lvl="1" algn="l" rtl="0">
              <a:lnSpc>
                <a:spcPct val="90000"/>
              </a:lnSpc>
              <a:spcBef>
                <a:spcPts val="4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2pPr>
            <a:lvl3pPr marR="0" lvl="2" algn="l" rtl="0">
              <a:lnSpc>
                <a:spcPct val="90000"/>
              </a:lnSpc>
              <a:spcBef>
                <a:spcPts val="4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3pPr>
            <a:lvl4pPr marR="0" lvl="3" algn="l" rtl="0">
              <a:lnSpc>
                <a:spcPct val="90000"/>
              </a:lnSpc>
              <a:spcBef>
                <a:spcPts val="4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4pPr>
            <a:lvl5pPr marR="0" lvl="4" algn="l" rtl="0">
              <a:lnSpc>
                <a:spcPct val="90000"/>
              </a:lnSpc>
              <a:spcBef>
                <a:spcPts val="4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5pPr>
            <a:lvl6pPr marR="0" lvl="5" algn="l" rtl="0">
              <a:lnSpc>
                <a:spcPct val="90000"/>
              </a:lnSpc>
              <a:spcBef>
                <a:spcPts val="400"/>
              </a:spcBef>
              <a:spcAft>
                <a:spcPts val="0"/>
              </a:spcAft>
              <a:buClr>
                <a:schemeClr val="lt1"/>
              </a:buClr>
              <a:buSzPts val="1100"/>
              <a:buFont typeface="Arial"/>
              <a:buNone/>
              <a:defRPr sz="1200" b="0" i="0" u="none" strike="noStrike" cap="none">
                <a:solidFill>
                  <a:schemeClr val="lt1"/>
                </a:solidFill>
                <a:latin typeface="Calibri"/>
                <a:ea typeface="Calibri"/>
                <a:cs typeface="Calibri"/>
                <a:sym typeface="Calibri"/>
              </a:defRPr>
            </a:lvl6pPr>
            <a:lvl7pPr marR="0" lvl="6" algn="l" rtl="0">
              <a:lnSpc>
                <a:spcPct val="90000"/>
              </a:lnSpc>
              <a:spcBef>
                <a:spcPts val="400"/>
              </a:spcBef>
              <a:spcAft>
                <a:spcPts val="0"/>
              </a:spcAft>
              <a:buClr>
                <a:schemeClr val="lt1"/>
              </a:buClr>
              <a:buSzPts val="1100"/>
              <a:buFont typeface="Arial"/>
              <a:buNone/>
              <a:defRPr sz="1200" b="0" i="0" u="none" strike="noStrike" cap="none">
                <a:solidFill>
                  <a:schemeClr val="lt1"/>
                </a:solidFill>
                <a:latin typeface="Calibri"/>
                <a:ea typeface="Calibri"/>
                <a:cs typeface="Calibri"/>
                <a:sym typeface="Calibri"/>
              </a:defRPr>
            </a:lvl7pPr>
            <a:lvl8pPr marR="0" lvl="7" algn="l" rtl="0">
              <a:lnSpc>
                <a:spcPct val="90000"/>
              </a:lnSpc>
              <a:spcBef>
                <a:spcPts val="400"/>
              </a:spcBef>
              <a:spcAft>
                <a:spcPts val="0"/>
              </a:spcAft>
              <a:buClr>
                <a:schemeClr val="lt1"/>
              </a:buClr>
              <a:buSzPts val="1100"/>
              <a:buFont typeface="Arial"/>
              <a:buNone/>
              <a:defRPr sz="1200" b="0" i="0" u="none" strike="noStrike" cap="none">
                <a:solidFill>
                  <a:schemeClr val="lt1"/>
                </a:solidFill>
                <a:latin typeface="Calibri"/>
                <a:ea typeface="Calibri"/>
                <a:cs typeface="Calibri"/>
                <a:sym typeface="Calibri"/>
              </a:defRPr>
            </a:lvl8pPr>
            <a:lvl9pPr marR="0" lvl="8" algn="l" rtl="0">
              <a:lnSpc>
                <a:spcPct val="90000"/>
              </a:lnSpc>
              <a:spcBef>
                <a:spcPts val="400"/>
              </a:spcBef>
              <a:spcAft>
                <a:spcPts val="0"/>
              </a:spcAft>
              <a:buClr>
                <a:schemeClr val="lt1"/>
              </a:buClr>
              <a:buSzPts val="1100"/>
              <a:buFont typeface="Arial"/>
              <a:buNone/>
              <a:defRPr sz="1200" b="0" i="0" u="none" strike="noStrike" cap="none">
                <a:solidFill>
                  <a:schemeClr val="lt1"/>
                </a:solidFill>
                <a:latin typeface="Calibri"/>
                <a:ea typeface="Calibri"/>
                <a:cs typeface="Calibri"/>
                <a:sym typeface="Calibri"/>
              </a:defRPr>
            </a:lvl9pPr>
          </a:lstStyle>
          <a:p>
            <a:endParaRPr/>
          </a:p>
        </p:txBody>
      </p:sp>
      <p:sp>
        <p:nvSpPr>
          <p:cNvPr id="159" name="Google Shape;159;p21"/>
          <p:cNvSpPr txBox="1">
            <a:spLocks noGrp="1"/>
          </p:cNvSpPr>
          <p:nvPr>
            <p:ph type="body" idx="3"/>
          </p:nvPr>
        </p:nvSpPr>
        <p:spPr>
          <a:xfrm>
            <a:off x="999064" y="3655324"/>
            <a:ext cx="2205037" cy="494392"/>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900"/>
              <a:buFont typeface="Arial"/>
              <a:buNone/>
              <a:defRPr sz="900" b="0"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700"/>
              <a:buFont typeface="Arial"/>
              <a:buNone/>
              <a:defRPr sz="700" b="0"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700"/>
              <a:buFont typeface="Arial"/>
              <a:buNone/>
              <a:defRPr sz="700" b="0"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9pPr>
          </a:lstStyle>
          <a:p>
            <a:endParaRPr/>
          </a:p>
        </p:txBody>
      </p:sp>
      <p:sp>
        <p:nvSpPr>
          <p:cNvPr id="160" name="Google Shape;160;p21"/>
          <p:cNvSpPr txBox="1">
            <a:spLocks noGrp="1"/>
          </p:cNvSpPr>
          <p:nvPr>
            <p:ph type="body" idx="4"/>
          </p:nvPr>
        </p:nvSpPr>
        <p:spPr>
          <a:xfrm>
            <a:off x="3426748" y="3223127"/>
            <a:ext cx="2197894" cy="432197"/>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rgbClr val="EDEDED"/>
              </a:buClr>
              <a:buSzPts val="1800"/>
              <a:buFont typeface="Arial"/>
              <a:buNone/>
              <a:defRPr sz="1800" b="0" i="0" u="none" strike="noStrike" cap="none">
                <a:solidFill>
                  <a:srgbClr val="EDEDED"/>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1500"/>
              <a:buFont typeface="Arial"/>
              <a:buNone/>
              <a:defRPr sz="1500" b="1"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1400"/>
              <a:buFont typeface="Arial"/>
              <a:buNone/>
              <a:defRPr sz="1400" b="1"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1200"/>
              <a:buFont typeface="Arial"/>
              <a:buNone/>
              <a:defRPr sz="1200" b="1"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1200"/>
              <a:buFont typeface="Arial"/>
              <a:buNone/>
              <a:defRPr sz="1200" b="1"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9pPr>
          </a:lstStyle>
          <a:p>
            <a:endParaRPr/>
          </a:p>
        </p:txBody>
      </p:sp>
      <p:sp>
        <p:nvSpPr>
          <p:cNvPr id="161" name="Google Shape;161;p21"/>
          <p:cNvSpPr>
            <a:spLocks noGrp="1"/>
          </p:cNvSpPr>
          <p:nvPr>
            <p:ph type="pic" idx="5"/>
          </p:nvPr>
        </p:nvSpPr>
        <p:spPr>
          <a:xfrm>
            <a:off x="3426747" y="1692265"/>
            <a:ext cx="2197894" cy="1143000"/>
          </a:xfrm>
          <a:prstGeom prst="roundRect">
            <a:avLst>
              <a:gd name="adj" fmla="val 1858"/>
            </a:avLst>
          </a:prstGeom>
          <a:noFill/>
          <a:ln>
            <a:noFill/>
          </a:ln>
          <a:effectLst>
            <a:outerShdw blurRad="50800" dist="50800" dir="5400000" algn="tl" rotWithShape="0">
              <a:srgbClr val="000000">
                <a:alpha val="42352"/>
              </a:srgbClr>
            </a:outerShdw>
          </a:effectLst>
        </p:spPr>
        <p:txBody>
          <a:bodyPr spcFirstLastPara="1" wrap="square" lIns="68575" tIns="68575" rIns="68575" bIns="68575" anchor="t" anchorCtr="0"/>
          <a:lstStyle>
            <a:lvl1pPr marR="0" lvl="0" algn="ctr" rtl="0">
              <a:lnSpc>
                <a:spcPct val="90000"/>
              </a:lnSpc>
              <a:spcBef>
                <a:spcPts val="8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1pPr>
            <a:lvl2pPr marR="0" lvl="1" algn="l" rtl="0">
              <a:lnSpc>
                <a:spcPct val="90000"/>
              </a:lnSpc>
              <a:spcBef>
                <a:spcPts val="4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2pPr>
            <a:lvl3pPr marR="0" lvl="2" algn="l" rtl="0">
              <a:lnSpc>
                <a:spcPct val="90000"/>
              </a:lnSpc>
              <a:spcBef>
                <a:spcPts val="4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3pPr>
            <a:lvl4pPr marR="0" lvl="3" algn="l" rtl="0">
              <a:lnSpc>
                <a:spcPct val="90000"/>
              </a:lnSpc>
              <a:spcBef>
                <a:spcPts val="4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4pPr>
            <a:lvl5pPr marR="0" lvl="4" algn="l" rtl="0">
              <a:lnSpc>
                <a:spcPct val="90000"/>
              </a:lnSpc>
              <a:spcBef>
                <a:spcPts val="4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5pPr>
            <a:lvl6pPr marR="0" lvl="5" algn="l" rtl="0">
              <a:lnSpc>
                <a:spcPct val="90000"/>
              </a:lnSpc>
              <a:spcBef>
                <a:spcPts val="400"/>
              </a:spcBef>
              <a:spcAft>
                <a:spcPts val="0"/>
              </a:spcAft>
              <a:buClr>
                <a:schemeClr val="lt1"/>
              </a:buClr>
              <a:buSzPts val="1100"/>
              <a:buFont typeface="Arial"/>
              <a:buNone/>
              <a:defRPr sz="1200" b="0" i="0" u="none" strike="noStrike" cap="none">
                <a:solidFill>
                  <a:schemeClr val="lt1"/>
                </a:solidFill>
                <a:latin typeface="Calibri"/>
                <a:ea typeface="Calibri"/>
                <a:cs typeface="Calibri"/>
                <a:sym typeface="Calibri"/>
              </a:defRPr>
            </a:lvl6pPr>
            <a:lvl7pPr marR="0" lvl="6" algn="l" rtl="0">
              <a:lnSpc>
                <a:spcPct val="90000"/>
              </a:lnSpc>
              <a:spcBef>
                <a:spcPts val="400"/>
              </a:spcBef>
              <a:spcAft>
                <a:spcPts val="0"/>
              </a:spcAft>
              <a:buClr>
                <a:schemeClr val="lt1"/>
              </a:buClr>
              <a:buSzPts val="1100"/>
              <a:buFont typeface="Arial"/>
              <a:buNone/>
              <a:defRPr sz="1200" b="0" i="0" u="none" strike="noStrike" cap="none">
                <a:solidFill>
                  <a:schemeClr val="lt1"/>
                </a:solidFill>
                <a:latin typeface="Calibri"/>
                <a:ea typeface="Calibri"/>
                <a:cs typeface="Calibri"/>
                <a:sym typeface="Calibri"/>
              </a:defRPr>
            </a:lvl7pPr>
            <a:lvl8pPr marR="0" lvl="7" algn="l" rtl="0">
              <a:lnSpc>
                <a:spcPct val="90000"/>
              </a:lnSpc>
              <a:spcBef>
                <a:spcPts val="400"/>
              </a:spcBef>
              <a:spcAft>
                <a:spcPts val="0"/>
              </a:spcAft>
              <a:buClr>
                <a:schemeClr val="lt1"/>
              </a:buClr>
              <a:buSzPts val="1100"/>
              <a:buFont typeface="Arial"/>
              <a:buNone/>
              <a:defRPr sz="1200" b="0" i="0" u="none" strike="noStrike" cap="none">
                <a:solidFill>
                  <a:schemeClr val="lt1"/>
                </a:solidFill>
                <a:latin typeface="Calibri"/>
                <a:ea typeface="Calibri"/>
                <a:cs typeface="Calibri"/>
                <a:sym typeface="Calibri"/>
              </a:defRPr>
            </a:lvl8pPr>
            <a:lvl9pPr marR="0" lvl="8" algn="l" rtl="0">
              <a:lnSpc>
                <a:spcPct val="90000"/>
              </a:lnSpc>
              <a:spcBef>
                <a:spcPts val="400"/>
              </a:spcBef>
              <a:spcAft>
                <a:spcPts val="0"/>
              </a:spcAft>
              <a:buClr>
                <a:schemeClr val="lt1"/>
              </a:buClr>
              <a:buSzPts val="1100"/>
              <a:buFont typeface="Arial"/>
              <a:buNone/>
              <a:defRPr sz="1200" b="0" i="0" u="none" strike="noStrike" cap="none">
                <a:solidFill>
                  <a:schemeClr val="lt1"/>
                </a:solidFill>
                <a:latin typeface="Calibri"/>
                <a:ea typeface="Calibri"/>
                <a:cs typeface="Calibri"/>
                <a:sym typeface="Calibri"/>
              </a:defRPr>
            </a:lvl9pPr>
          </a:lstStyle>
          <a:p>
            <a:endParaRPr/>
          </a:p>
        </p:txBody>
      </p:sp>
      <p:sp>
        <p:nvSpPr>
          <p:cNvPr id="162" name="Google Shape;162;p21"/>
          <p:cNvSpPr txBox="1">
            <a:spLocks noGrp="1"/>
          </p:cNvSpPr>
          <p:nvPr>
            <p:ph type="body" idx="6"/>
          </p:nvPr>
        </p:nvSpPr>
        <p:spPr>
          <a:xfrm>
            <a:off x="3425733" y="3655323"/>
            <a:ext cx="2200805" cy="494392"/>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900"/>
              <a:buFont typeface="Arial"/>
              <a:buNone/>
              <a:defRPr sz="900" b="0"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700"/>
              <a:buFont typeface="Arial"/>
              <a:buNone/>
              <a:defRPr sz="700" b="0"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700"/>
              <a:buFont typeface="Arial"/>
              <a:buNone/>
              <a:defRPr sz="700" b="0"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9pPr>
          </a:lstStyle>
          <a:p>
            <a:endParaRPr/>
          </a:p>
        </p:txBody>
      </p:sp>
      <p:sp>
        <p:nvSpPr>
          <p:cNvPr id="163" name="Google Shape;163;p21"/>
          <p:cNvSpPr txBox="1">
            <a:spLocks noGrp="1"/>
          </p:cNvSpPr>
          <p:nvPr>
            <p:ph type="body" idx="7"/>
          </p:nvPr>
        </p:nvSpPr>
        <p:spPr>
          <a:xfrm>
            <a:off x="5853241" y="3223127"/>
            <a:ext cx="2199085" cy="432197"/>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rgbClr val="EDEDED"/>
              </a:buClr>
              <a:buSzPts val="1800"/>
              <a:buFont typeface="Arial"/>
              <a:buNone/>
              <a:defRPr sz="1800" b="0" i="0" u="none" strike="noStrike" cap="none">
                <a:solidFill>
                  <a:srgbClr val="EDEDED"/>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1500"/>
              <a:buFont typeface="Arial"/>
              <a:buNone/>
              <a:defRPr sz="1500" b="1"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1400"/>
              <a:buFont typeface="Arial"/>
              <a:buNone/>
              <a:defRPr sz="1400" b="1"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1200"/>
              <a:buFont typeface="Arial"/>
              <a:buNone/>
              <a:defRPr sz="1200" b="1"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1200"/>
              <a:buFont typeface="Arial"/>
              <a:buNone/>
              <a:defRPr sz="1200" b="1"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9pPr>
          </a:lstStyle>
          <a:p>
            <a:endParaRPr/>
          </a:p>
        </p:txBody>
      </p:sp>
      <p:sp>
        <p:nvSpPr>
          <p:cNvPr id="164" name="Google Shape;164;p21"/>
          <p:cNvSpPr>
            <a:spLocks noGrp="1"/>
          </p:cNvSpPr>
          <p:nvPr>
            <p:ph type="pic" idx="8"/>
          </p:nvPr>
        </p:nvSpPr>
        <p:spPr>
          <a:xfrm>
            <a:off x="5853241" y="1692265"/>
            <a:ext cx="2199085" cy="1143000"/>
          </a:xfrm>
          <a:prstGeom prst="roundRect">
            <a:avLst>
              <a:gd name="adj" fmla="val 1858"/>
            </a:avLst>
          </a:prstGeom>
          <a:noFill/>
          <a:ln>
            <a:noFill/>
          </a:ln>
          <a:effectLst>
            <a:outerShdw blurRad="50800" dist="50800" dir="5400000" algn="tl" rotWithShape="0">
              <a:srgbClr val="000000">
                <a:alpha val="42352"/>
              </a:srgbClr>
            </a:outerShdw>
          </a:effectLst>
        </p:spPr>
        <p:txBody>
          <a:bodyPr spcFirstLastPara="1" wrap="square" lIns="68575" tIns="68575" rIns="68575" bIns="68575" anchor="t" anchorCtr="0"/>
          <a:lstStyle>
            <a:lvl1pPr marR="0" lvl="0" algn="ctr" rtl="0">
              <a:lnSpc>
                <a:spcPct val="90000"/>
              </a:lnSpc>
              <a:spcBef>
                <a:spcPts val="8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1pPr>
            <a:lvl2pPr marR="0" lvl="1" algn="l" rtl="0">
              <a:lnSpc>
                <a:spcPct val="90000"/>
              </a:lnSpc>
              <a:spcBef>
                <a:spcPts val="4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2pPr>
            <a:lvl3pPr marR="0" lvl="2" algn="l" rtl="0">
              <a:lnSpc>
                <a:spcPct val="90000"/>
              </a:lnSpc>
              <a:spcBef>
                <a:spcPts val="4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3pPr>
            <a:lvl4pPr marR="0" lvl="3" algn="l" rtl="0">
              <a:lnSpc>
                <a:spcPct val="90000"/>
              </a:lnSpc>
              <a:spcBef>
                <a:spcPts val="4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4pPr>
            <a:lvl5pPr marR="0" lvl="4" algn="l" rtl="0">
              <a:lnSpc>
                <a:spcPct val="90000"/>
              </a:lnSpc>
              <a:spcBef>
                <a:spcPts val="4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5pPr>
            <a:lvl6pPr marR="0" lvl="5" algn="l" rtl="0">
              <a:lnSpc>
                <a:spcPct val="90000"/>
              </a:lnSpc>
              <a:spcBef>
                <a:spcPts val="400"/>
              </a:spcBef>
              <a:spcAft>
                <a:spcPts val="0"/>
              </a:spcAft>
              <a:buClr>
                <a:schemeClr val="lt1"/>
              </a:buClr>
              <a:buSzPts val="1100"/>
              <a:buFont typeface="Arial"/>
              <a:buNone/>
              <a:defRPr sz="1200" b="0" i="0" u="none" strike="noStrike" cap="none">
                <a:solidFill>
                  <a:schemeClr val="lt1"/>
                </a:solidFill>
                <a:latin typeface="Calibri"/>
                <a:ea typeface="Calibri"/>
                <a:cs typeface="Calibri"/>
                <a:sym typeface="Calibri"/>
              </a:defRPr>
            </a:lvl6pPr>
            <a:lvl7pPr marR="0" lvl="6" algn="l" rtl="0">
              <a:lnSpc>
                <a:spcPct val="90000"/>
              </a:lnSpc>
              <a:spcBef>
                <a:spcPts val="400"/>
              </a:spcBef>
              <a:spcAft>
                <a:spcPts val="0"/>
              </a:spcAft>
              <a:buClr>
                <a:schemeClr val="lt1"/>
              </a:buClr>
              <a:buSzPts val="1100"/>
              <a:buFont typeface="Arial"/>
              <a:buNone/>
              <a:defRPr sz="1200" b="0" i="0" u="none" strike="noStrike" cap="none">
                <a:solidFill>
                  <a:schemeClr val="lt1"/>
                </a:solidFill>
                <a:latin typeface="Calibri"/>
                <a:ea typeface="Calibri"/>
                <a:cs typeface="Calibri"/>
                <a:sym typeface="Calibri"/>
              </a:defRPr>
            </a:lvl7pPr>
            <a:lvl8pPr marR="0" lvl="7" algn="l" rtl="0">
              <a:lnSpc>
                <a:spcPct val="90000"/>
              </a:lnSpc>
              <a:spcBef>
                <a:spcPts val="400"/>
              </a:spcBef>
              <a:spcAft>
                <a:spcPts val="0"/>
              </a:spcAft>
              <a:buClr>
                <a:schemeClr val="lt1"/>
              </a:buClr>
              <a:buSzPts val="1100"/>
              <a:buFont typeface="Arial"/>
              <a:buNone/>
              <a:defRPr sz="1200" b="0" i="0" u="none" strike="noStrike" cap="none">
                <a:solidFill>
                  <a:schemeClr val="lt1"/>
                </a:solidFill>
                <a:latin typeface="Calibri"/>
                <a:ea typeface="Calibri"/>
                <a:cs typeface="Calibri"/>
                <a:sym typeface="Calibri"/>
              </a:defRPr>
            </a:lvl8pPr>
            <a:lvl9pPr marR="0" lvl="8" algn="l" rtl="0">
              <a:lnSpc>
                <a:spcPct val="90000"/>
              </a:lnSpc>
              <a:spcBef>
                <a:spcPts val="400"/>
              </a:spcBef>
              <a:spcAft>
                <a:spcPts val="0"/>
              </a:spcAft>
              <a:buClr>
                <a:schemeClr val="lt1"/>
              </a:buClr>
              <a:buSzPts val="1100"/>
              <a:buFont typeface="Arial"/>
              <a:buNone/>
              <a:defRPr sz="1200" b="0" i="0" u="none" strike="noStrike" cap="none">
                <a:solidFill>
                  <a:schemeClr val="lt1"/>
                </a:solidFill>
                <a:latin typeface="Calibri"/>
                <a:ea typeface="Calibri"/>
                <a:cs typeface="Calibri"/>
                <a:sym typeface="Calibri"/>
              </a:defRPr>
            </a:lvl9pPr>
          </a:lstStyle>
          <a:p>
            <a:endParaRPr/>
          </a:p>
        </p:txBody>
      </p:sp>
      <p:sp>
        <p:nvSpPr>
          <p:cNvPr id="165" name="Google Shape;165;p21"/>
          <p:cNvSpPr txBox="1">
            <a:spLocks noGrp="1"/>
          </p:cNvSpPr>
          <p:nvPr>
            <p:ph type="body" idx="9"/>
          </p:nvPr>
        </p:nvSpPr>
        <p:spPr>
          <a:xfrm>
            <a:off x="5853148" y="3655322"/>
            <a:ext cx="2201998" cy="494392"/>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900"/>
              <a:buFont typeface="Arial"/>
              <a:buNone/>
              <a:defRPr sz="900" b="0"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700"/>
              <a:buFont typeface="Arial"/>
              <a:buNone/>
              <a:defRPr sz="700" b="0"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700"/>
              <a:buFont typeface="Arial"/>
              <a:buNone/>
              <a:defRPr sz="700" b="0"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9pPr>
          </a:lstStyle>
          <a:p>
            <a:endParaRPr/>
          </a:p>
        </p:txBody>
      </p:sp>
      <p:sp>
        <p:nvSpPr>
          <p:cNvPr id="166" name="Google Shape;166;p21"/>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167" name="Google Shape;167;p21"/>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168" name="Google Shape;168;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69"/>
        <p:cNvGrpSpPr/>
        <p:nvPr/>
      </p:nvGrpSpPr>
      <p:grpSpPr>
        <a:xfrm>
          <a:off x="0" y="0"/>
          <a:ext cx="0" cy="0"/>
          <a:chOff x="0" y="0"/>
          <a:chExt cx="0" cy="0"/>
        </a:xfrm>
      </p:grpSpPr>
      <p:sp>
        <p:nvSpPr>
          <p:cNvPr id="170" name="Google Shape;170;p22"/>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1100"/>
              <a:buFont typeface="Calibri"/>
              <a:buNone/>
              <a:defRPr sz="41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171" name="Google Shape;171;p22"/>
          <p:cNvSpPr txBox="1">
            <a:spLocks noGrp="1"/>
          </p:cNvSpPr>
          <p:nvPr>
            <p:ph type="body" idx="1"/>
          </p:nvPr>
        </p:nvSpPr>
        <p:spPr>
          <a:xfrm rot="5400000">
            <a:off x="3045923" y="-836704"/>
            <a:ext cx="3263504" cy="767535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rgbClr val="EDEDED"/>
              </a:buClr>
              <a:buSzPts val="2100"/>
              <a:buFont typeface="Arial"/>
              <a:buChar char="•"/>
              <a:defRPr sz="2100" b="0" i="0" u="none" strike="noStrike" cap="none">
                <a:solidFill>
                  <a:srgbClr val="EDEDED"/>
                </a:solidFill>
                <a:latin typeface="Calibri"/>
                <a:ea typeface="Calibri"/>
                <a:cs typeface="Calibri"/>
                <a:sym typeface="Calibri"/>
              </a:defRPr>
            </a:lvl1pPr>
            <a:lvl2pPr marL="914400" marR="0" lvl="1" indent="-342900" algn="l" rtl="0">
              <a:lnSpc>
                <a:spcPct val="90000"/>
              </a:lnSpc>
              <a:spcBef>
                <a:spcPts val="400"/>
              </a:spcBef>
              <a:spcAft>
                <a:spcPts val="0"/>
              </a:spcAft>
              <a:buClr>
                <a:srgbClr val="EDEDED"/>
              </a:buClr>
              <a:buSzPts val="1800"/>
              <a:buFont typeface="Arial"/>
              <a:buChar char="•"/>
              <a:defRPr sz="1800" b="0" i="0" u="none" strike="noStrike" cap="none">
                <a:solidFill>
                  <a:srgbClr val="EDEDED"/>
                </a:solidFill>
                <a:latin typeface="Calibri"/>
                <a:ea typeface="Calibri"/>
                <a:cs typeface="Calibri"/>
                <a:sym typeface="Calibri"/>
              </a:defRPr>
            </a:lvl2pPr>
            <a:lvl3pPr marL="1371600" marR="0" lvl="2" indent="-323850" algn="l" rtl="0">
              <a:lnSpc>
                <a:spcPct val="90000"/>
              </a:lnSpc>
              <a:spcBef>
                <a:spcPts val="400"/>
              </a:spcBef>
              <a:spcAft>
                <a:spcPts val="0"/>
              </a:spcAft>
              <a:buClr>
                <a:srgbClr val="EDEDED"/>
              </a:buClr>
              <a:buSzPts val="1500"/>
              <a:buFont typeface="Arial"/>
              <a:buChar char="•"/>
              <a:defRPr sz="1500" b="0" i="0" u="none" strike="noStrike" cap="none">
                <a:solidFill>
                  <a:srgbClr val="EDEDED"/>
                </a:solidFill>
                <a:latin typeface="Calibri"/>
                <a:ea typeface="Calibri"/>
                <a:cs typeface="Calibri"/>
                <a:sym typeface="Calibri"/>
              </a:defRPr>
            </a:lvl3pPr>
            <a:lvl4pPr marL="1828800" marR="0" lvl="3"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4pPr>
            <a:lvl5pPr marL="2286000" marR="0" lvl="4"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172" name="Google Shape;172;p22"/>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173" name="Google Shape;173;p22"/>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174" name="Google Shape;174;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75"/>
        <p:cNvGrpSpPr/>
        <p:nvPr/>
      </p:nvGrpSpPr>
      <p:grpSpPr>
        <a:xfrm>
          <a:off x="0" y="0"/>
          <a:ext cx="0" cy="0"/>
          <a:chOff x="0" y="0"/>
          <a:chExt cx="0" cy="0"/>
        </a:xfrm>
      </p:grpSpPr>
      <p:sp>
        <p:nvSpPr>
          <p:cNvPr id="176" name="Google Shape;176;p23"/>
          <p:cNvSpPr txBox="1">
            <a:spLocks noGrp="1"/>
          </p:cNvSpPr>
          <p:nvPr>
            <p:ph type="title"/>
          </p:nvPr>
        </p:nvSpPr>
        <p:spPr>
          <a:xfrm rot="5400000">
            <a:off x="5350073" y="1467446"/>
            <a:ext cx="4358879" cy="1971675"/>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1100"/>
              <a:buFont typeface="Calibri"/>
              <a:buNone/>
              <a:defRPr sz="41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177" name="Google Shape;177;p23"/>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rgbClr val="EDEDED"/>
              </a:buClr>
              <a:buSzPts val="2100"/>
              <a:buFont typeface="Arial"/>
              <a:buChar char="•"/>
              <a:defRPr sz="2100" b="0" i="0" u="none" strike="noStrike" cap="none">
                <a:solidFill>
                  <a:srgbClr val="EDEDED"/>
                </a:solidFill>
                <a:latin typeface="Calibri"/>
                <a:ea typeface="Calibri"/>
                <a:cs typeface="Calibri"/>
                <a:sym typeface="Calibri"/>
              </a:defRPr>
            </a:lvl1pPr>
            <a:lvl2pPr marL="914400" marR="0" lvl="1" indent="-342900" algn="l" rtl="0">
              <a:lnSpc>
                <a:spcPct val="90000"/>
              </a:lnSpc>
              <a:spcBef>
                <a:spcPts val="400"/>
              </a:spcBef>
              <a:spcAft>
                <a:spcPts val="0"/>
              </a:spcAft>
              <a:buClr>
                <a:srgbClr val="EDEDED"/>
              </a:buClr>
              <a:buSzPts val="1800"/>
              <a:buFont typeface="Arial"/>
              <a:buChar char="•"/>
              <a:defRPr sz="1800" b="0" i="0" u="none" strike="noStrike" cap="none">
                <a:solidFill>
                  <a:srgbClr val="EDEDED"/>
                </a:solidFill>
                <a:latin typeface="Calibri"/>
                <a:ea typeface="Calibri"/>
                <a:cs typeface="Calibri"/>
                <a:sym typeface="Calibri"/>
              </a:defRPr>
            </a:lvl2pPr>
            <a:lvl3pPr marL="1371600" marR="0" lvl="2" indent="-323850" algn="l" rtl="0">
              <a:lnSpc>
                <a:spcPct val="90000"/>
              </a:lnSpc>
              <a:spcBef>
                <a:spcPts val="400"/>
              </a:spcBef>
              <a:spcAft>
                <a:spcPts val="0"/>
              </a:spcAft>
              <a:buClr>
                <a:srgbClr val="EDEDED"/>
              </a:buClr>
              <a:buSzPts val="1500"/>
              <a:buFont typeface="Arial"/>
              <a:buChar char="•"/>
              <a:defRPr sz="1500" b="0" i="0" u="none" strike="noStrike" cap="none">
                <a:solidFill>
                  <a:srgbClr val="EDEDED"/>
                </a:solidFill>
                <a:latin typeface="Calibri"/>
                <a:ea typeface="Calibri"/>
                <a:cs typeface="Calibri"/>
                <a:sym typeface="Calibri"/>
              </a:defRPr>
            </a:lvl3pPr>
            <a:lvl4pPr marL="1828800" marR="0" lvl="3"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4pPr>
            <a:lvl5pPr marL="2286000" marR="0" lvl="4"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178" name="Google Shape;178;p23"/>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179" name="Google Shape;179;p23"/>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180" name="Google Shape;180;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Alternative 1" type="obj">
  <p:cSld name="OBJECT">
    <p:spTree>
      <p:nvGrpSpPr>
        <p:cNvPr id="1" name="Shape 15"/>
        <p:cNvGrpSpPr/>
        <p:nvPr/>
      </p:nvGrpSpPr>
      <p:grpSpPr>
        <a:xfrm>
          <a:off x="0" y="0"/>
          <a:ext cx="0" cy="0"/>
          <a:chOff x="0" y="0"/>
          <a:chExt cx="0" cy="0"/>
        </a:xfrm>
      </p:grpSpPr>
      <p:sp>
        <p:nvSpPr>
          <p:cNvPr id="16" name="Google Shape;16;p3"/>
          <p:cNvSpPr/>
          <p:nvPr/>
        </p:nvSpPr>
        <p:spPr>
          <a:xfrm>
            <a:off x="0" y="887846"/>
            <a:ext cx="9144000" cy="4255654"/>
          </a:xfrm>
          <a:prstGeom prst="rect">
            <a:avLst/>
          </a:prstGeom>
          <a:solidFill>
            <a:schemeClr val="lt1"/>
          </a:solidFill>
          <a:ln w="12700" cap="flat"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libri"/>
              <a:ea typeface="Calibri"/>
              <a:cs typeface="Calibri"/>
              <a:sym typeface="Calibri"/>
            </a:endParaRPr>
          </a:p>
        </p:txBody>
      </p:sp>
      <p:sp>
        <p:nvSpPr>
          <p:cNvPr id="17" name="Google Shape;17;p3"/>
          <p:cNvSpPr txBox="1">
            <a:spLocks noGrp="1"/>
          </p:cNvSpPr>
          <p:nvPr>
            <p:ph type="title"/>
          </p:nvPr>
        </p:nvSpPr>
        <p:spPr>
          <a:xfrm>
            <a:off x="-4" y="1"/>
            <a:ext cx="7109054" cy="735445"/>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805"/>
              <a:buFont typeface="Calibri"/>
              <a:buNone/>
              <a:defRPr sz="30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18" name="Google Shape;18;p3"/>
          <p:cNvSpPr txBox="1">
            <a:spLocks noGrp="1"/>
          </p:cNvSpPr>
          <p:nvPr>
            <p:ph type="body" idx="1"/>
          </p:nvPr>
        </p:nvSpPr>
        <p:spPr>
          <a:xfrm>
            <a:off x="-4" y="887846"/>
            <a:ext cx="9144004" cy="3879416"/>
          </a:xfrm>
          <a:prstGeom prst="rect">
            <a:avLst/>
          </a:prstGeom>
          <a:noFill/>
          <a:ln>
            <a:noFill/>
          </a:ln>
        </p:spPr>
        <p:txBody>
          <a:bodyPr spcFirstLastPara="1" wrap="square" lIns="68575" tIns="68575" rIns="68575" bIns="68575" anchor="t" anchorCtr="0"/>
          <a:lstStyle>
            <a:lvl1pPr marL="457200" marR="0" lvl="0" indent="-361950" algn="just" rtl="0">
              <a:lnSpc>
                <a:spcPct val="90000"/>
              </a:lnSpc>
              <a:spcBef>
                <a:spcPts val="800"/>
              </a:spcBef>
              <a:spcAft>
                <a:spcPts val="0"/>
              </a:spcAft>
              <a:buClr>
                <a:srgbClr val="005188"/>
              </a:buClr>
              <a:buSzPts val="2100"/>
              <a:buFont typeface="Noto Sans Symbols"/>
              <a:buChar char="▪"/>
              <a:defRPr sz="2100" b="0" i="0" u="none" strike="noStrike" cap="none">
                <a:solidFill>
                  <a:srgbClr val="424456"/>
                </a:solidFill>
                <a:latin typeface="Calibri"/>
                <a:ea typeface="Calibri"/>
                <a:cs typeface="Calibri"/>
                <a:sym typeface="Calibri"/>
              </a:defRPr>
            </a:lvl1pPr>
            <a:lvl2pPr marL="914400" marR="0" lvl="1" indent="-342900" algn="just" rtl="0">
              <a:lnSpc>
                <a:spcPct val="90000"/>
              </a:lnSpc>
              <a:spcBef>
                <a:spcPts val="400"/>
              </a:spcBef>
              <a:spcAft>
                <a:spcPts val="0"/>
              </a:spcAft>
              <a:buClr>
                <a:srgbClr val="005188"/>
              </a:buClr>
              <a:buSzPts val="1800"/>
              <a:buFont typeface="Noto Sans Symbols"/>
              <a:buChar char="▪"/>
              <a:defRPr sz="1800" b="0" i="0" u="none" strike="noStrike" cap="none">
                <a:solidFill>
                  <a:srgbClr val="424456"/>
                </a:solidFill>
                <a:latin typeface="Calibri"/>
                <a:ea typeface="Calibri"/>
                <a:cs typeface="Calibri"/>
                <a:sym typeface="Calibri"/>
              </a:defRPr>
            </a:lvl2pPr>
            <a:lvl3pPr marL="1371600" marR="0" lvl="2" indent="-323850" algn="just" rtl="0">
              <a:lnSpc>
                <a:spcPct val="90000"/>
              </a:lnSpc>
              <a:spcBef>
                <a:spcPts val="400"/>
              </a:spcBef>
              <a:spcAft>
                <a:spcPts val="0"/>
              </a:spcAft>
              <a:buClr>
                <a:srgbClr val="005188"/>
              </a:buClr>
              <a:buSzPts val="1500"/>
              <a:buFont typeface="Noto Sans Symbols"/>
              <a:buChar char="▪"/>
              <a:defRPr sz="1500" b="0" i="0" u="none" strike="noStrike" cap="none">
                <a:solidFill>
                  <a:srgbClr val="424456"/>
                </a:solidFill>
                <a:latin typeface="Calibri"/>
                <a:ea typeface="Calibri"/>
                <a:cs typeface="Calibri"/>
                <a:sym typeface="Calibri"/>
              </a:defRPr>
            </a:lvl3pPr>
            <a:lvl4pPr marL="1828800" marR="0" lvl="3" indent="-317500" algn="just" rtl="0">
              <a:lnSpc>
                <a:spcPct val="90000"/>
              </a:lnSpc>
              <a:spcBef>
                <a:spcPts val="400"/>
              </a:spcBef>
              <a:spcAft>
                <a:spcPts val="0"/>
              </a:spcAft>
              <a:buClr>
                <a:srgbClr val="005188"/>
              </a:buClr>
              <a:buSzPts val="1400"/>
              <a:buFont typeface="Noto Sans Symbols"/>
              <a:buChar char="▪"/>
              <a:defRPr sz="1400" b="0" i="0" u="none" strike="noStrike" cap="none">
                <a:solidFill>
                  <a:srgbClr val="424456"/>
                </a:solidFill>
                <a:latin typeface="Calibri"/>
                <a:ea typeface="Calibri"/>
                <a:cs typeface="Calibri"/>
                <a:sym typeface="Calibri"/>
              </a:defRPr>
            </a:lvl4pPr>
            <a:lvl5pPr marL="2286000" marR="0" lvl="4" indent="-317500" algn="just" rtl="0">
              <a:lnSpc>
                <a:spcPct val="90000"/>
              </a:lnSpc>
              <a:spcBef>
                <a:spcPts val="400"/>
              </a:spcBef>
              <a:spcAft>
                <a:spcPts val="0"/>
              </a:spcAft>
              <a:buClr>
                <a:srgbClr val="005188"/>
              </a:buClr>
              <a:buSzPts val="1400"/>
              <a:buFont typeface="Noto Sans Symbols"/>
              <a:buChar char="▪"/>
              <a:defRPr sz="1400" b="0" i="0" u="none" strike="noStrike" cap="none">
                <a:solidFill>
                  <a:srgbClr val="424456"/>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19" name="Google Shape;19;p3"/>
          <p:cNvSpPr txBox="1">
            <a:spLocks noGrp="1"/>
          </p:cNvSpPr>
          <p:nvPr>
            <p:ph type="dt" idx="10"/>
          </p:nvPr>
        </p:nvSpPr>
        <p:spPr>
          <a:xfrm>
            <a:off x="0" y="4827338"/>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005188"/>
              </a:buClr>
              <a:buSzPts val="1100"/>
              <a:buFont typeface="Calibri"/>
              <a:buNone/>
              <a:defRPr sz="900" b="0" i="0" u="none" strike="noStrike" cap="none">
                <a:solidFill>
                  <a:srgbClr val="005188"/>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20" name="Google Shape;20;p3"/>
          <p:cNvSpPr txBox="1">
            <a:spLocks noGrp="1"/>
          </p:cNvSpPr>
          <p:nvPr>
            <p:ph type="ftr" idx="11"/>
          </p:nvPr>
        </p:nvSpPr>
        <p:spPr>
          <a:xfrm>
            <a:off x="2926893" y="4827337"/>
            <a:ext cx="3290209"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005188"/>
              </a:buClr>
              <a:buSzPts val="1100"/>
              <a:buFont typeface="Calibri"/>
              <a:buNone/>
              <a:defRPr sz="900" b="0" i="0" u="none" strike="noStrike" cap="none">
                <a:solidFill>
                  <a:srgbClr val="005188"/>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21" name="Google Shape;21;p3"/>
          <p:cNvSpPr txBox="1">
            <a:spLocks noGrp="1"/>
          </p:cNvSpPr>
          <p:nvPr>
            <p:ph type="sldNum" idx="12"/>
          </p:nvPr>
        </p:nvSpPr>
        <p:spPr>
          <a:xfrm>
            <a:off x="7086600" y="4827338"/>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1pPr>
            <a:lvl2pPr marL="0" marR="0" lvl="1"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2pPr>
            <a:lvl3pPr marL="0" marR="0" lvl="2"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3pPr>
            <a:lvl4pPr marL="0" marR="0" lvl="3"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4pPr>
            <a:lvl5pPr marL="0" marR="0" lvl="4"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5pPr>
            <a:lvl6pPr marL="0" marR="0" lvl="5"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6pPr>
            <a:lvl7pPr marL="0" marR="0" lvl="6"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7pPr>
            <a:lvl8pPr marL="0" marR="0" lvl="7"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8pPr>
            <a:lvl9pPr marL="0" marR="0" lvl="8"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solidFill>
                <a:srgbClr val="EDEDED"/>
              </a:solidFill>
            </a:endParaRPr>
          </a:p>
        </p:txBody>
      </p:sp>
      <p:sp>
        <p:nvSpPr>
          <p:cNvPr id="22" name="Google Shape;22;p3"/>
          <p:cNvSpPr/>
          <p:nvPr/>
        </p:nvSpPr>
        <p:spPr>
          <a:xfrm>
            <a:off x="7109054" y="0"/>
            <a:ext cx="2034946" cy="735446"/>
          </a:xfrm>
          <a:prstGeom prst="rect">
            <a:avLst/>
          </a:prstGeom>
          <a:solidFill>
            <a:schemeClr val="lt1"/>
          </a:solidFill>
          <a:ln w="12700" cap="flat"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3" name="Google Shape;23;p3"/>
          <p:cNvSpPr/>
          <p:nvPr/>
        </p:nvSpPr>
        <p:spPr>
          <a:xfrm>
            <a:off x="-1" y="735446"/>
            <a:ext cx="9143999" cy="152400"/>
          </a:xfrm>
          <a:prstGeom prst="rect">
            <a:avLst/>
          </a:prstGeom>
          <a:solidFill>
            <a:srgbClr val="A5A5A5"/>
          </a:solidFill>
          <a:ln w="12700" cap="flat" cmpd="sng">
            <a:solidFill>
              <a:srgbClr val="A5A5A5"/>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4" name="Google Shape;24;p3"/>
          <p:cNvPicPr preferRelativeResize="0"/>
          <p:nvPr/>
        </p:nvPicPr>
        <p:blipFill>
          <a:blip r:embed="rId2"/>
          <a:srcRect/>
          <a:stretch/>
        </p:blipFill>
        <p:spPr>
          <a:xfrm>
            <a:off x="7101106" y="20943"/>
            <a:ext cx="2042893" cy="69356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5"/>
        <p:cNvGrpSpPr/>
        <p:nvPr/>
      </p:nvGrpSpPr>
      <p:grpSpPr>
        <a:xfrm>
          <a:off x="0" y="0"/>
          <a:ext cx="0" cy="0"/>
          <a:chOff x="0" y="0"/>
          <a:chExt cx="0" cy="0"/>
        </a:xfrm>
      </p:grpSpPr>
      <p:sp>
        <p:nvSpPr>
          <p:cNvPr id="56" name="Google Shape;56;p14"/>
          <p:cNvSpPr txBox="1">
            <a:spLocks noGrp="1"/>
          </p:cNvSpPr>
          <p:nvPr>
            <p:ph type="ctrTitle"/>
          </p:nvPr>
        </p:nvSpPr>
        <p:spPr>
          <a:xfrm>
            <a:off x="1997075" y="1095857"/>
            <a:ext cx="6400800" cy="11025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lvl="1" indent="0" rtl="0">
              <a:spcBef>
                <a:spcPts val="0"/>
              </a:spcBef>
              <a:spcAft>
                <a:spcPts val="0"/>
              </a:spcAft>
              <a:buClr>
                <a:schemeClr val="lt1"/>
              </a:buClr>
              <a:buSzPts val="4800"/>
              <a:buFont typeface="Arial"/>
              <a:buNone/>
              <a:defRPr sz="4800" b="1">
                <a:solidFill>
                  <a:schemeClr val="lt1"/>
                </a:solidFill>
              </a:defRPr>
            </a:lvl2pPr>
            <a:lvl3pPr lvl="2" indent="0" rtl="0">
              <a:spcBef>
                <a:spcPts val="0"/>
              </a:spcBef>
              <a:spcAft>
                <a:spcPts val="0"/>
              </a:spcAft>
              <a:buClr>
                <a:schemeClr val="lt1"/>
              </a:buClr>
              <a:buSzPts val="4800"/>
              <a:buFont typeface="Arial"/>
              <a:buNone/>
              <a:defRPr sz="4800" b="1">
                <a:solidFill>
                  <a:schemeClr val="lt1"/>
                </a:solidFill>
              </a:defRPr>
            </a:lvl3pPr>
            <a:lvl4pPr lvl="3" indent="0" rtl="0">
              <a:spcBef>
                <a:spcPts val="0"/>
              </a:spcBef>
              <a:spcAft>
                <a:spcPts val="0"/>
              </a:spcAft>
              <a:buClr>
                <a:schemeClr val="lt1"/>
              </a:buClr>
              <a:buSzPts val="4800"/>
              <a:buFont typeface="Arial"/>
              <a:buNone/>
              <a:defRPr sz="4800" b="1">
                <a:solidFill>
                  <a:schemeClr val="lt1"/>
                </a:solidFill>
              </a:defRPr>
            </a:lvl4pPr>
            <a:lvl5pPr lvl="4" indent="0" rtl="0">
              <a:spcBef>
                <a:spcPts val="0"/>
              </a:spcBef>
              <a:spcAft>
                <a:spcPts val="0"/>
              </a:spcAft>
              <a:buClr>
                <a:schemeClr val="lt1"/>
              </a:buClr>
              <a:buSzPts val="4800"/>
              <a:buFont typeface="Arial"/>
              <a:buNone/>
              <a:defRPr sz="4800" b="1">
                <a:solidFill>
                  <a:schemeClr val="lt1"/>
                </a:solidFill>
              </a:defRPr>
            </a:lvl5pPr>
            <a:lvl6pPr lvl="5" indent="0" rtl="0">
              <a:spcBef>
                <a:spcPts val="0"/>
              </a:spcBef>
              <a:spcAft>
                <a:spcPts val="0"/>
              </a:spcAft>
              <a:buClr>
                <a:schemeClr val="lt1"/>
              </a:buClr>
              <a:buSzPts val="4800"/>
              <a:buFont typeface="Arial"/>
              <a:buNone/>
              <a:defRPr sz="4800" b="1">
                <a:solidFill>
                  <a:schemeClr val="lt1"/>
                </a:solidFill>
              </a:defRPr>
            </a:lvl6pPr>
            <a:lvl7pPr lvl="6" indent="0" rtl="0">
              <a:spcBef>
                <a:spcPts val="0"/>
              </a:spcBef>
              <a:spcAft>
                <a:spcPts val="0"/>
              </a:spcAft>
              <a:buClr>
                <a:schemeClr val="lt1"/>
              </a:buClr>
              <a:buSzPts val="4800"/>
              <a:buFont typeface="Arial"/>
              <a:buNone/>
              <a:defRPr sz="4800" b="1">
                <a:solidFill>
                  <a:schemeClr val="lt1"/>
                </a:solidFill>
              </a:defRPr>
            </a:lvl7pPr>
            <a:lvl8pPr lvl="7" indent="0" rtl="0">
              <a:spcBef>
                <a:spcPts val="0"/>
              </a:spcBef>
              <a:spcAft>
                <a:spcPts val="0"/>
              </a:spcAft>
              <a:buClr>
                <a:schemeClr val="lt1"/>
              </a:buClr>
              <a:buSzPts val="4800"/>
              <a:buFont typeface="Arial"/>
              <a:buNone/>
              <a:defRPr sz="4800" b="1">
                <a:solidFill>
                  <a:schemeClr val="lt1"/>
                </a:solidFill>
              </a:defRPr>
            </a:lvl8pPr>
            <a:lvl9pPr lvl="8" indent="0" rtl="0">
              <a:spcBef>
                <a:spcPts val="0"/>
              </a:spcBef>
              <a:spcAft>
                <a:spcPts val="0"/>
              </a:spcAft>
              <a:buClr>
                <a:schemeClr val="lt1"/>
              </a:buClr>
              <a:buSzPts val="4800"/>
              <a:buFont typeface="Arial"/>
              <a:buNone/>
              <a:defRPr sz="4800" b="1">
                <a:solidFill>
                  <a:schemeClr val="lt1"/>
                </a:solidFill>
              </a:defRPr>
            </a:lvl9pPr>
          </a:lstStyle>
          <a:p>
            <a:endParaRPr/>
          </a:p>
        </p:txBody>
      </p:sp>
      <p:sp>
        <p:nvSpPr>
          <p:cNvPr id="57" name="Google Shape;57;p14"/>
          <p:cNvSpPr txBox="1">
            <a:spLocks noGrp="1"/>
          </p:cNvSpPr>
          <p:nvPr>
            <p:ph type="subTitle" idx="1"/>
          </p:nvPr>
        </p:nvSpPr>
        <p:spPr>
          <a:xfrm>
            <a:off x="1997075" y="2251802"/>
            <a:ext cx="6400800" cy="8718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9pPr>
          </a:lstStyle>
          <a:p>
            <a:endParaRPr/>
          </a:p>
        </p:txBody>
      </p:sp>
      <p:sp>
        <p:nvSpPr>
          <p:cNvPr id="58" name="Google Shape;58;p14"/>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71477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0" y="0"/>
            <a:ext cx="6461760" cy="1063500"/>
          </a:xfrm>
          <a:prstGeom prst="rect">
            <a:avLst/>
          </a:prstGeom>
          <a:solidFill>
            <a:srgbClr val="000000"/>
          </a:solid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lt2"/>
              </a:buClr>
              <a:buSzPts val="3600"/>
              <a:buFont typeface="Arial"/>
              <a:buNone/>
              <a:defRPr sz="3600" b="0" i="0" u="none" strike="noStrike" cap="none">
                <a:solidFill>
                  <a:schemeClr val="lt2"/>
                </a:solidFill>
                <a:latin typeface="Arial"/>
                <a:ea typeface="Arial"/>
                <a:cs typeface="Arial"/>
                <a:sym typeface="Arial"/>
              </a:defRPr>
            </a:lvl1pPr>
            <a:lvl2pPr lvl="1" indent="0" rtl="0">
              <a:spcBef>
                <a:spcPts val="0"/>
              </a:spcBef>
              <a:spcAft>
                <a:spcPts val="0"/>
              </a:spcAft>
              <a:buClr>
                <a:schemeClr val="lt2"/>
              </a:buClr>
              <a:buSzPts val="3600"/>
              <a:buFont typeface="Arial"/>
              <a:buNone/>
              <a:defRPr sz="3600">
                <a:solidFill>
                  <a:schemeClr val="lt2"/>
                </a:solidFill>
              </a:defRPr>
            </a:lvl2pPr>
            <a:lvl3pPr lvl="2" indent="0" rtl="0">
              <a:spcBef>
                <a:spcPts val="0"/>
              </a:spcBef>
              <a:spcAft>
                <a:spcPts val="0"/>
              </a:spcAft>
              <a:buClr>
                <a:schemeClr val="lt2"/>
              </a:buClr>
              <a:buSzPts val="3600"/>
              <a:buFont typeface="Arial"/>
              <a:buNone/>
              <a:defRPr sz="3600">
                <a:solidFill>
                  <a:schemeClr val="lt2"/>
                </a:solidFill>
              </a:defRPr>
            </a:lvl3pPr>
            <a:lvl4pPr lvl="3" indent="0" rtl="0">
              <a:spcBef>
                <a:spcPts val="0"/>
              </a:spcBef>
              <a:spcAft>
                <a:spcPts val="0"/>
              </a:spcAft>
              <a:buClr>
                <a:schemeClr val="lt2"/>
              </a:buClr>
              <a:buSzPts val="3600"/>
              <a:buFont typeface="Arial"/>
              <a:buNone/>
              <a:defRPr sz="3600">
                <a:solidFill>
                  <a:schemeClr val="lt2"/>
                </a:solidFill>
              </a:defRPr>
            </a:lvl4pPr>
            <a:lvl5pPr lvl="4" indent="0" rtl="0">
              <a:spcBef>
                <a:spcPts val="0"/>
              </a:spcBef>
              <a:spcAft>
                <a:spcPts val="0"/>
              </a:spcAft>
              <a:buClr>
                <a:schemeClr val="lt2"/>
              </a:buClr>
              <a:buSzPts val="3600"/>
              <a:buFont typeface="Arial"/>
              <a:buNone/>
              <a:defRPr sz="3600">
                <a:solidFill>
                  <a:schemeClr val="lt2"/>
                </a:solidFill>
              </a:defRPr>
            </a:lvl5pPr>
            <a:lvl6pPr lvl="5" indent="0" rtl="0">
              <a:spcBef>
                <a:spcPts val="0"/>
              </a:spcBef>
              <a:spcAft>
                <a:spcPts val="0"/>
              </a:spcAft>
              <a:buClr>
                <a:schemeClr val="lt2"/>
              </a:buClr>
              <a:buSzPts val="3600"/>
              <a:buFont typeface="Arial"/>
              <a:buNone/>
              <a:defRPr sz="3600">
                <a:solidFill>
                  <a:schemeClr val="lt2"/>
                </a:solidFill>
              </a:defRPr>
            </a:lvl6pPr>
            <a:lvl7pPr lvl="6" indent="0" rtl="0">
              <a:spcBef>
                <a:spcPts val="0"/>
              </a:spcBef>
              <a:spcAft>
                <a:spcPts val="0"/>
              </a:spcAft>
              <a:buClr>
                <a:schemeClr val="lt2"/>
              </a:buClr>
              <a:buSzPts val="3600"/>
              <a:buFont typeface="Arial"/>
              <a:buNone/>
              <a:defRPr sz="3600">
                <a:solidFill>
                  <a:schemeClr val="lt2"/>
                </a:solidFill>
              </a:defRPr>
            </a:lvl7pPr>
            <a:lvl8pPr lvl="7" indent="0" rtl="0">
              <a:spcBef>
                <a:spcPts val="0"/>
              </a:spcBef>
              <a:spcAft>
                <a:spcPts val="0"/>
              </a:spcAft>
              <a:buClr>
                <a:schemeClr val="lt2"/>
              </a:buClr>
              <a:buSzPts val="3600"/>
              <a:buFont typeface="Arial"/>
              <a:buNone/>
              <a:defRPr sz="3600">
                <a:solidFill>
                  <a:schemeClr val="lt2"/>
                </a:solidFill>
              </a:defRPr>
            </a:lvl8pPr>
            <a:lvl9pPr lvl="8" indent="0" rtl="0">
              <a:spcBef>
                <a:spcPts val="0"/>
              </a:spcBef>
              <a:spcAft>
                <a:spcPts val="0"/>
              </a:spcAft>
              <a:buClr>
                <a:schemeClr val="lt2"/>
              </a:buClr>
              <a:buSzPts val="3600"/>
              <a:buFont typeface="Arial"/>
              <a:buNone/>
              <a:defRPr sz="3600">
                <a:solidFill>
                  <a:schemeClr val="lt2"/>
                </a:solidFill>
              </a:defRPr>
            </a:lvl9pPr>
          </a:lstStyle>
          <a:p>
            <a:endParaRPr/>
          </a:p>
        </p:txBody>
      </p:sp>
      <p:sp>
        <p:nvSpPr>
          <p:cNvPr id="61" name="Google Shape;61;p15"/>
          <p:cNvSpPr txBox="1">
            <a:spLocks noGrp="1"/>
          </p:cNvSpPr>
          <p:nvPr>
            <p:ph type="body" idx="1"/>
          </p:nvPr>
        </p:nvSpPr>
        <p:spPr>
          <a:xfrm>
            <a:off x="457200" y="1200150"/>
            <a:ext cx="4038600" cy="3630300"/>
          </a:xfrm>
          <a:prstGeom prst="rect">
            <a:avLst/>
          </a:prstGeom>
          <a:noFill/>
          <a:ln>
            <a:noFill/>
          </a:ln>
        </p:spPr>
        <p:txBody>
          <a:bodyPr spcFirstLastPara="1" wrap="square" lIns="91425" tIns="91425" rIns="91425" bIns="91425" anchor="t" anchorCtr="0"/>
          <a:lstStyle>
            <a:lvl1pPr marL="457200" marR="0" lvl="0" indent="-431798" algn="l" rtl="0">
              <a:lnSpc>
                <a:spcPct val="100000"/>
              </a:lnSpc>
              <a:spcBef>
                <a:spcPts val="0"/>
              </a:spcBef>
              <a:spcAft>
                <a:spcPts val="0"/>
              </a:spcAft>
              <a:buClr>
                <a:srgbClr val="1C4587"/>
              </a:buClr>
              <a:buSzPts val="3200"/>
              <a:buFont typeface="Arial"/>
              <a:buChar char="●"/>
              <a:defRPr sz="2800" b="0" i="0" u="none" strike="noStrike" cap="none">
                <a:solidFill>
                  <a:srgbClr val="1C4587"/>
                </a:solidFill>
                <a:latin typeface="Arial"/>
                <a:ea typeface="Arial"/>
                <a:cs typeface="Arial"/>
                <a:sym typeface="Arial"/>
              </a:defRPr>
            </a:lvl1pPr>
            <a:lvl2pPr marL="914400" marR="0" lvl="1" indent="-406398" algn="l" rtl="0">
              <a:lnSpc>
                <a:spcPct val="100000"/>
              </a:lnSpc>
              <a:spcBef>
                <a:spcPts val="0"/>
              </a:spcBef>
              <a:spcAft>
                <a:spcPts val="0"/>
              </a:spcAft>
              <a:buClr>
                <a:srgbClr val="1C4587"/>
              </a:buClr>
              <a:buSzPts val="2800"/>
              <a:buFont typeface="Arial"/>
              <a:buChar char="○"/>
              <a:defRPr sz="2400" b="0" i="0" u="none" strike="noStrike" cap="none">
                <a:solidFill>
                  <a:srgbClr val="1C4587"/>
                </a:solidFill>
                <a:latin typeface="Arial"/>
                <a:ea typeface="Arial"/>
                <a:cs typeface="Arial"/>
                <a:sym typeface="Arial"/>
              </a:defRPr>
            </a:lvl2pPr>
            <a:lvl3pPr marL="1371600" marR="0" lvl="2" indent="-381000" algn="l" rtl="0">
              <a:lnSpc>
                <a:spcPct val="100000"/>
              </a:lnSpc>
              <a:spcBef>
                <a:spcPts val="0"/>
              </a:spcBef>
              <a:spcAft>
                <a:spcPts val="0"/>
              </a:spcAft>
              <a:buClr>
                <a:srgbClr val="1C4587"/>
              </a:buClr>
              <a:buSzPts val="2400"/>
              <a:buFont typeface="Arial"/>
              <a:buChar char="■"/>
              <a:defRPr sz="2000" b="0" i="0" u="none" strike="noStrike" cap="none">
                <a:solidFill>
                  <a:srgbClr val="1C4587"/>
                </a:solidFill>
                <a:latin typeface="Arial"/>
                <a:ea typeface="Arial"/>
                <a:cs typeface="Arial"/>
                <a:sym typeface="Arial"/>
              </a:defRPr>
            </a:lvl3pPr>
            <a:lvl4pPr marL="1828800" marR="0" lvl="3" indent="-355600" algn="l" rtl="0">
              <a:lnSpc>
                <a:spcPct val="100000"/>
              </a:lnSpc>
              <a:spcBef>
                <a:spcPts val="0"/>
              </a:spcBef>
              <a:spcAft>
                <a:spcPts val="0"/>
              </a:spcAft>
              <a:buClr>
                <a:srgbClr val="1C4587"/>
              </a:buClr>
              <a:buSzPts val="2000"/>
              <a:buFont typeface="Arial"/>
              <a:buChar char="●"/>
              <a:defRPr sz="1800" b="0" i="0" u="none" strike="noStrike" cap="none">
                <a:solidFill>
                  <a:srgbClr val="1C4587"/>
                </a:solidFill>
                <a:latin typeface="Arial"/>
                <a:ea typeface="Arial"/>
                <a:cs typeface="Arial"/>
                <a:sym typeface="Arial"/>
              </a:defRPr>
            </a:lvl4pPr>
            <a:lvl5pPr marL="2286000" marR="0" lvl="4" indent="-355600" algn="l" rtl="0">
              <a:lnSpc>
                <a:spcPct val="100000"/>
              </a:lnSpc>
              <a:spcBef>
                <a:spcPts val="0"/>
              </a:spcBef>
              <a:spcAft>
                <a:spcPts val="0"/>
              </a:spcAft>
              <a:buClr>
                <a:srgbClr val="1C4587"/>
              </a:buClr>
              <a:buSzPts val="2000"/>
              <a:buFont typeface="Arial"/>
              <a:buChar char="○"/>
              <a:defRPr sz="1800" b="0" i="0" u="none" strike="noStrike" cap="none">
                <a:solidFill>
                  <a:srgbClr val="1C4587"/>
                </a:solidFill>
                <a:latin typeface="Arial"/>
                <a:ea typeface="Arial"/>
                <a:cs typeface="Arial"/>
                <a:sym typeface="Arial"/>
              </a:defRPr>
            </a:lvl5pPr>
            <a:lvl6pPr marL="2743200" marR="0" lvl="5" indent="-355600" algn="l" rtl="0">
              <a:lnSpc>
                <a:spcPct val="100000"/>
              </a:lnSpc>
              <a:spcBef>
                <a:spcPts val="0"/>
              </a:spcBef>
              <a:spcAft>
                <a:spcPts val="0"/>
              </a:spcAft>
              <a:buClr>
                <a:srgbClr val="1C4587"/>
              </a:buClr>
              <a:buSzPts val="2000"/>
              <a:buFont typeface="Arial"/>
              <a:buChar char="■"/>
              <a:defRPr sz="1800" b="0" i="0" u="none" strike="noStrike" cap="none">
                <a:solidFill>
                  <a:srgbClr val="1C4587"/>
                </a:solidFill>
                <a:latin typeface="Arial"/>
                <a:ea typeface="Arial"/>
                <a:cs typeface="Arial"/>
                <a:sym typeface="Arial"/>
              </a:defRPr>
            </a:lvl6pPr>
            <a:lvl7pPr marL="3200400" marR="0" lvl="6" indent="-355600" algn="l" rtl="0">
              <a:lnSpc>
                <a:spcPct val="100000"/>
              </a:lnSpc>
              <a:spcBef>
                <a:spcPts val="0"/>
              </a:spcBef>
              <a:spcAft>
                <a:spcPts val="0"/>
              </a:spcAft>
              <a:buClr>
                <a:srgbClr val="1C4587"/>
              </a:buClr>
              <a:buSzPts val="2000"/>
              <a:buFont typeface="Arial"/>
              <a:buChar char="●"/>
              <a:defRPr sz="1800" b="0" i="0" u="none" strike="noStrike" cap="none">
                <a:solidFill>
                  <a:srgbClr val="1C4587"/>
                </a:solidFill>
                <a:latin typeface="Arial"/>
                <a:ea typeface="Arial"/>
                <a:cs typeface="Arial"/>
                <a:sym typeface="Arial"/>
              </a:defRPr>
            </a:lvl7pPr>
            <a:lvl8pPr marL="3657600" marR="0" lvl="7" indent="-355600" algn="l" rtl="0">
              <a:lnSpc>
                <a:spcPct val="100000"/>
              </a:lnSpc>
              <a:spcBef>
                <a:spcPts val="0"/>
              </a:spcBef>
              <a:spcAft>
                <a:spcPts val="0"/>
              </a:spcAft>
              <a:buClr>
                <a:srgbClr val="1C4587"/>
              </a:buClr>
              <a:buSzPts val="2000"/>
              <a:buFont typeface="Arial"/>
              <a:buChar char="○"/>
              <a:defRPr sz="1800" b="0" i="0" u="none" strike="noStrike" cap="none">
                <a:solidFill>
                  <a:srgbClr val="1C4587"/>
                </a:solidFill>
                <a:latin typeface="Arial"/>
                <a:ea typeface="Arial"/>
                <a:cs typeface="Arial"/>
                <a:sym typeface="Arial"/>
              </a:defRPr>
            </a:lvl8pPr>
            <a:lvl9pPr marL="4114800" marR="0" lvl="8" indent="-355600" algn="l" rtl="0">
              <a:lnSpc>
                <a:spcPct val="100000"/>
              </a:lnSpc>
              <a:spcBef>
                <a:spcPts val="0"/>
              </a:spcBef>
              <a:spcAft>
                <a:spcPts val="0"/>
              </a:spcAft>
              <a:buClr>
                <a:srgbClr val="1C4587"/>
              </a:buClr>
              <a:buSzPts val="2000"/>
              <a:buFont typeface="Arial"/>
              <a:buChar char="■"/>
              <a:defRPr sz="1800" b="0" i="0" u="none" strike="noStrike" cap="none">
                <a:solidFill>
                  <a:srgbClr val="1C4587"/>
                </a:solidFill>
                <a:latin typeface="Arial"/>
                <a:ea typeface="Arial"/>
                <a:cs typeface="Arial"/>
                <a:sym typeface="Arial"/>
              </a:defRPr>
            </a:lvl9pPr>
          </a:lstStyle>
          <a:p>
            <a:endParaRPr/>
          </a:p>
        </p:txBody>
      </p:sp>
      <p:sp>
        <p:nvSpPr>
          <p:cNvPr id="62" name="Google Shape;62;p15"/>
          <p:cNvSpPr txBox="1">
            <a:spLocks noGrp="1"/>
          </p:cNvSpPr>
          <p:nvPr>
            <p:ph type="body" idx="2"/>
          </p:nvPr>
        </p:nvSpPr>
        <p:spPr>
          <a:xfrm>
            <a:off x="4648200" y="1200150"/>
            <a:ext cx="4038600" cy="3630300"/>
          </a:xfrm>
          <a:prstGeom prst="rect">
            <a:avLst/>
          </a:prstGeom>
          <a:noFill/>
          <a:ln>
            <a:noFill/>
          </a:ln>
        </p:spPr>
        <p:txBody>
          <a:bodyPr spcFirstLastPara="1" wrap="square" lIns="91425" tIns="91425" rIns="91425" bIns="91425" anchor="t" anchorCtr="0"/>
          <a:lstStyle>
            <a:lvl1pPr marL="457200" marR="0" lvl="0" indent="-431798" algn="l" rtl="0">
              <a:lnSpc>
                <a:spcPct val="100000"/>
              </a:lnSpc>
              <a:spcBef>
                <a:spcPts val="0"/>
              </a:spcBef>
              <a:spcAft>
                <a:spcPts val="0"/>
              </a:spcAft>
              <a:buClr>
                <a:srgbClr val="1C4587"/>
              </a:buClr>
              <a:buSzPts val="3200"/>
              <a:buFont typeface="Arial"/>
              <a:buChar char="●"/>
              <a:defRPr sz="2800" b="0" i="0" u="none" strike="noStrike" cap="none">
                <a:solidFill>
                  <a:srgbClr val="1C4587"/>
                </a:solidFill>
                <a:latin typeface="Arial"/>
                <a:ea typeface="Arial"/>
                <a:cs typeface="Arial"/>
                <a:sym typeface="Arial"/>
              </a:defRPr>
            </a:lvl1pPr>
            <a:lvl2pPr marL="914400" marR="0" lvl="1" indent="-406398" algn="l" rtl="0">
              <a:lnSpc>
                <a:spcPct val="100000"/>
              </a:lnSpc>
              <a:spcBef>
                <a:spcPts val="0"/>
              </a:spcBef>
              <a:spcAft>
                <a:spcPts val="0"/>
              </a:spcAft>
              <a:buClr>
                <a:srgbClr val="1C4587"/>
              </a:buClr>
              <a:buSzPts val="2800"/>
              <a:buFont typeface="Arial"/>
              <a:buChar char="○"/>
              <a:defRPr sz="2400" b="0" i="0" u="none" strike="noStrike" cap="none">
                <a:solidFill>
                  <a:srgbClr val="1C4587"/>
                </a:solidFill>
                <a:latin typeface="Arial"/>
                <a:ea typeface="Arial"/>
                <a:cs typeface="Arial"/>
                <a:sym typeface="Arial"/>
              </a:defRPr>
            </a:lvl2pPr>
            <a:lvl3pPr marL="1371600" marR="0" lvl="2" indent="-381000" algn="l" rtl="0">
              <a:lnSpc>
                <a:spcPct val="100000"/>
              </a:lnSpc>
              <a:spcBef>
                <a:spcPts val="0"/>
              </a:spcBef>
              <a:spcAft>
                <a:spcPts val="0"/>
              </a:spcAft>
              <a:buClr>
                <a:srgbClr val="1C4587"/>
              </a:buClr>
              <a:buSzPts val="2400"/>
              <a:buFont typeface="Arial"/>
              <a:buChar char="■"/>
              <a:defRPr sz="2000" b="0" i="0" u="none" strike="noStrike" cap="none">
                <a:solidFill>
                  <a:srgbClr val="1C4587"/>
                </a:solidFill>
                <a:latin typeface="Arial"/>
                <a:ea typeface="Arial"/>
                <a:cs typeface="Arial"/>
                <a:sym typeface="Arial"/>
              </a:defRPr>
            </a:lvl3pPr>
            <a:lvl4pPr marL="1828800" marR="0" lvl="3" indent="-355600" algn="l" rtl="0">
              <a:lnSpc>
                <a:spcPct val="100000"/>
              </a:lnSpc>
              <a:spcBef>
                <a:spcPts val="0"/>
              </a:spcBef>
              <a:spcAft>
                <a:spcPts val="0"/>
              </a:spcAft>
              <a:buClr>
                <a:srgbClr val="1C4587"/>
              </a:buClr>
              <a:buSzPts val="2000"/>
              <a:buFont typeface="Arial"/>
              <a:buChar char="●"/>
              <a:defRPr sz="1800" b="0" i="0" u="none" strike="noStrike" cap="none">
                <a:solidFill>
                  <a:srgbClr val="1C4587"/>
                </a:solidFill>
                <a:latin typeface="Arial"/>
                <a:ea typeface="Arial"/>
                <a:cs typeface="Arial"/>
                <a:sym typeface="Arial"/>
              </a:defRPr>
            </a:lvl4pPr>
            <a:lvl5pPr marL="2286000" marR="0" lvl="4" indent="-355600" algn="l" rtl="0">
              <a:lnSpc>
                <a:spcPct val="100000"/>
              </a:lnSpc>
              <a:spcBef>
                <a:spcPts val="0"/>
              </a:spcBef>
              <a:spcAft>
                <a:spcPts val="0"/>
              </a:spcAft>
              <a:buClr>
                <a:srgbClr val="1C4587"/>
              </a:buClr>
              <a:buSzPts val="2000"/>
              <a:buFont typeface="Arial"/>
              <a:buChar char="○"/>
              <a:defRPr sz="1800" b="0" i="0" u="none" strike="noStrike" cap="none">
                <a:solidFill>
                  <a:srgbClr val="1C4587"/>
                </a:solidFill>
                <a:latin typeface="Arial"/>
                <a:ea typeface="Arial"/>
                <a:cs typeface="Arial"/>
                <a:sym typeface="Arial"/>
              </a:defRPr>
            </a:lvl5pPr>
            <a:lvl6pPr marL="2743200" marR="0" lvl="5" indent="-355600" algn="l" rtl="0">
              <a:lnSpc>
                <a:spcPct val="100000"/>
              </a:lnSpc>
              <a:spcBef>
                <a:spcPts val="0"/>
              </a:spcBef>
              <a:spcAft>
                <a:spcPts val="0"/>
              </a:spcAft>
              <a:buClr>
                <a:srgbClr val="1C4587"/>
              </a:buClr>
              <a:buSzPts val="2000"/>
              <a:buFont typeface="Arial"/>
              <a:buChar char="■"/>
              <a:defRPr sz="1800" b="0" i="0" u="none" strike="noStrike" cap="none">
                <a:solidFill>
                  <a:srgbClr val="1C4587"/>
                </a:solidFill>
                <a:latin typeface="Arial"/>
                <a:ea typeface="Arial"/>
                <a:cs typeface="Arial"/>
                <a:sym typeface="Arial"/>
              </a:defRPr>
            </a:lvl6pPr>
            <a:lvl7pPr marL="3200400" marR="0" lvl="6" indent="-355600" algn="l" rtl="0">
              <a:lnSpc>
                <a:spcPct val="100000"/>
              </a:lnSpc>
              <a:spcBef>
                <a:spcPts val="0"/>
              </a:spcBef>
              <a:spcAft>
                <a:spcPts val="0"/>
              </a:spcAft>
              <a:buClr>
                <a:srgbClr val="1C4587"/>
              </a:buClr>
              <a:buSzPts val="2000"/>
              <a:buFont typeface="Arial"/>
              <a:buChar char="●"/>
              <a:defRPr sz="1800" b="0" i="0" u="none" strike="noStrike" cap="none">
                <a:solidFill>
                  <a:srgbClr val="1C4587"/>
                </a:solidFill>
                <a:latin typeface="Arial"/>
                <a:ea typeface="Arial"/>
                <a:cs typeface="Arial"/>
                <a:sym typeface="Arial"/>
              </a:defRPr>
            </a:lvl7pPr>
            <a:lvl8pPr marL="3657600" marR="0" lvl="7" indent="-355600" algn="l" rtl="0">
              <a:lnSpc>
                <a:spcPct val="100000"/>
              </a:lnSpc>
              <a:spcBef>
                <a:spcPts val="0"/>
              </a:spcBef>
              <a:spcAft>
                <a:spcPts val="0"/>
              </a:spcAft>
              <a:buClr>
                <a:srgbClr val="1C4587"/>
              </a:buClr>
              <a:buSzPts val="2000"/>
              <a:buFont typeface="Arial"/>
              <a:buChar char="○"/>
              <a:defRPr sz="1800" b="0" i="0" u="none" strike="noStrike" cap="none">
                <a:solidFill>
                  <a:srgbClr val="1C4587"/>
                </a:solidFill>
                <a:latin typeface="Arial"/>
                <a:ea typeface="Arial"/>
                <a:cs typeface="Arial"/>
                <a:sym typeface="Arial"/>
              </a:defRPr>
            </a:lvl8pPr>
            <a:lvl9pPr marL="4114800" marR="0" lvl="8" indent="-355600" algn="l" rtl="0">
              <a:lnSpc>
                <a:spcPct val="100000"/>
              </a:lnSpc>
              <a:spcBef>
                <a:spcPts val="0"/>
              </a:spcBef>
              <a:spcAft>
                <a:spcPts val="0"/>
              </a:spcAft>
              <a:buClr>
                <a:srgbClr val="1C4587"/>
              </a:buClr>
              <a:buSzPts val="2000"/>
              <a:buFont typeface="Arial"/>
              <a:buChar char="■"/>
              <a:defRPr sz="1800" b="0" i="0" u="none" strike="noStrike" cap="none">
                <a:solidFill>
                  <a:srgbClr val="1C4587"/>
                </a:solidFill>
                <a:latin typeface="Arial"/>
                <a:ea typeface="Arial"/>
                <a:cs typeface="Arial"/>
                <a:sym typeface="Arial"/>
              </a:defRPr>
            </a:lvl9pPr>
          </a:lstStyle>
          <a:p>
            <a:endParaRPr/>
          </a:p>
        </p:txBody>
      </p:sp>
      <p:sp>
        <p:nvSpPr>
          <p:cNvPr id="63" name="Google Shape;63;p15"/>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64" name="Google Shape;64;p15"/>
          <p:cNvSpPr/>
          <p:nvPr/>
        </p:nvSpPr>
        <p:spPr>
          <a:xfrm>
            <a:off x="0" y="1056300"/>
            <a:ext cx="9144000" cy="143700"/>
          </a:xfrm>
          <a:prstGeom prst="rect">
            <a:avLst/>
          </a:prstGeom>
          <a:solidFill>
            <a:srgbClr val="9999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 name="Picture 7" descr="Logo&#10;&#10;Description automatically generated with medium confidence">
            <a:extLst>
              <a:ext uri="{FF2B5EF4-FFF2-40B4-BE49-F238E27FC236}">
                <a16:creationId xmlns:a16="http://schemas.microsoft.com/office/drawing/2014/main" id="{D9AE421C-9AA2-4091-AC3E-7819921D2E4F}"/>
              </a:ext>
            </a:extLst>
          </p:cNvPr>
          <p:cNvPicPr>
            <a:picLocks noChangeAspect="1"/>
          </p:cNvPicPr>
          <p:nvPr userDrawn="1"/>
        </p:nvPicPr>
        <p:blipFill>
          <a:blip r:embed="rId2"/>
          <a:stretch>
            <a:fillRect/>
          </a:stretch>
        </p:blipFill>
        <p:spPr>
          <a:xfrm>
            <a:off x="6461760" y="0"/>
            <a:ext cx="2674620" cy="1058704"/>
          </a:xfrm>
          <a:prstGeom prst="rect">
            <a:avLst/>
          </a:prstGeom>
        </p:spPr>
      </p:pic>
    </p:spTree>
    <p:extLst>
      <p:ext uri="{BB962C8B-B14F-4D97-AF65-F5344CB8AC3E}">
        <p14:creationId xmlns:p14="http://schemas.microsoft.com/office/powerpoint/2010/main" val="32456294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0" y="0"/>
            <a:ext cx="6454140" cy="1063500"/>
          </a:xfrm>
          <a:prstGeom prst="rect">
            <a:avLst/>
          </a:prstGeom>
          <a:solidFill>
            <a:srgbClr val="000000"/>
          </a:solid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lt2"/>
              </a:buClr>
              <a:buSzPts val="3600"/>
              <a:buFont typeface="Arial"/>
              <a:buNone/>
              <a:defRPr sz="3600" b="0" i="0" u="none" strike="noStrike" cap="none">
                <a:solidFill>
                  <a:schemeClr val="lt2"/>
                </a:solidFill>
                <a:latin typeface="Arial"/>
                <a:ea typeface="Arial"/>
                <a:cs typeface="Arial"/>
                <a:sym typeface="Arial"/>
              </a:defRPr>
            </a:lvl1pPr>
            <a:lvl2pPr lvl="1" indent="0" rtl="0">
              <a:spcBef>
                <a:spcPts val="0"/>
              </a:spcBef>
              <a:spcAft>
                <a:spcPts val="0"/>
              </a:spcAft>
              <a:buClr>
                <a:schemeClr val="lt1"/>
              </a:buClr>
              <a:buSzPts val="3600"/>
              <a:buFont typeface="Arial"/>
              <a:buNone/>
              <a:defRPr sz="3600">
                <a:solidFill>
                  <a:schemeClr val="lt1"/>
                </a:solidFill>
              </a:defRPr>
            </a:lvl2pPr>
            <a:lvl3pPr lvl="2" indent="0" rtl="0">
              <a:spcBef>
                <a:spcPts val="0"/>
              </a:spcBef>
              <a:spcAft>
                <a:spcPts val="0"/>
              </a:spcAft>
              <a:buClr>
                <a:schemeClr val="lt1"/>
              </a:buClr>
              <a:buSzPts val="3600"/>
              <a:buFont typeface="Arial"/>
              <a:buNone/>
              <a:defRPr sz="3600">
                <a:solidFill>
                  <a:schemeClr val="lt1"/>
                </a:solidFill>
              </a:defRPr>
            </a:lvl3pPr>
            <a:lvl4pPr lvl="3" indent="0" rtl="0">
              <a:spcBef>
                <a:spcPts val="0"/>
              </a:spcBef>
              <a:spcAft>
                <a:spcPts val="0"/>
              </a:spcAft>
              <a:buClr>
                <a:schemeClr val="lt1"/>
              </a:buClr>
              <a:buSzPts val="3600"/>
              <a:buFont typeface="Arial"/>
              <a:buNone/>
              <a:defRPr sz="3600">
                <a:solidFill>
                  <a:schemeClr val="lt1"/>
                </a:solidFill>
              </a:defRPr>
            </a:lvl4pPr>
            <a:lvl5pPr lvl="4" indent="0" rtl="0">
              <a:spcBef>
                <a:spcPts val="0"/>
              </a:spcBef>
              <a:spcAft>
                <a:spcPts val="0"/>
              </a:spcAft>
              <a:buClr>
                <a:schemeClr val="lt1"/>
              </a:buClr>
              <a:buSzPts val="3600"/>
              <a:buFont typeface="Arial"/>
              <a:buNone/>
              <a:defRPr sz="3600">
                <a:solidFill>
                  <a:schemeClr val="lt1"/>
                </a:solidFill>
              </a:defRPr>
            </a:lvl5pPr>
            <a:lvl6pPr lvl="5" indent="0" rtl="0">
              <a:spcBef>
                <a:spcPts val="0"/>
              </a:spcBef>
              <a:spcAft>
                <a:spcPts val="0"/>
              </a:spcAft>
              <a:buClr>
                <a:schemeClr val="lt1"/>
              </a:buClr>
              <a:buSzPts val="3600"/>
              <a:buFont typeface="Arial"/>
              <a:buNone/>
              <a:defRPr sz="3600">
                <a:solidFill>
                  <a:schemeClr val="lt1"/>
                </a:solidFill>
              </a:defRPr>
            </a:lvl6pPr>
            <a:lvl7pPr lvl="6" indent="0" rtl="0">
              <a:spcBef>
                <a:spcPts val="0"/>
              </a:spcBef>
              <a:spcAft>
                <a:spcPts val="0"/>
              </a:spcAft>
              <a:buClr>
                <a:schemeClr val="lt1"/>
              </a:buClr>
              <a:buSzPts val="3600"/>
              <a:buFont typeface="Arial"/>
              <a:buNone/>
              <a:defRPr sz="3600">
                <a:solidFill>
                  <a:schemeClr val="lt1"/>
                </a:solidFill>
              </a:defRPr>
            </a:lvl7pPr>
            <a:lvl8pPr lvl="7" indent="0" rtl="0">
              <a:spcBef>
                <a:spcPts val="0"/>
              </a:spcBef>
              <a:spcAft>
                <a:spcPts val="0"/>
              </a:spcAft>
              <a:buClr>
                <a:schemeClr val="lt1"/>
              </a:buClr>
              <a:buSzPts val="3600"/>
              <a:buFont typeface="Arial"/>
              <a:buNone/>
              <a:defRPr sz="3600">
                <a:solidFill>
                  <a:schemeClr val="lt1"/>
                </a:solidFill>
              </a:defRPr>
            </a:lvl8pPr>
            <a:lvl9pPr lvl="8" indent="0" rtl="0">
              <a:spcBef>
                <a:spcPts val="0"/>
              </a:spcBef>
              <a:spcAft>
                <a:spcPts val="0"/>
              </a:spcAft>
              <a:buClr>
                <a:schemeClr val="lt1"/>
              </a:buClr>
              <a:buSzPts val="3600"/>
              <a:buFont typeface="Arial"/>
              <a:buNone/>
              <a:defRPr sz="3600">
                <a:solidFill>
                  <a:schemeClr val="lt1"/>
                </a:solidFill>
              </a:defRPr>
            </a:lvl9pPr>
          </a:lstStyle>
          <a:p>
            <a:endParaRPr/>
          </a:p>
        </p:txBody>
      </p:sp>
      <p:sp>
        <p:nvSpPr>
          <p:cNvPr id="71" name="Google Shape;71;p17"/>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72" name="Google Shape;72;p17"/>
          <p:cNvSpPr/>
          <p:nvPr/>
        </p:nvSpPr>
        <p:spPr>
          <a:xfrm>
            <a:off x="0" y="1056300"/>
            <a:ext cx="9144000" cy="143700"/>
          </a:xfrm>
          <a:prstGeom prst="rect">
            <a:avLst/>
          </a:prstGeom>
          <a:solidFill>
            <a:srgbClr val="9999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 name="Picture 5" descr="Logo&#10;&#10;Description automatically generated with medium confidence">
            <a:extLst>
              <a:ext uri="{FF2B5EF4-FFF2-40B4-BE49-F238E27FC236}">
                <a16:creationId xmlns:a16="http://schemas.microsoft.com/office/drawing/2014/main" id="{40D67813-4F60-4EAF-9F33-81533A74AEB0}"/>
              </a:ext>
            </a:extLst>
          </p:cNvPr>
          <p:cNvPicPr>
            <a:picLocks noChangeAspect="1"/>
          </p:cNvPicPr>
          <p:nvPr userDrawn="1"/>
        </p:nvPicPr>
        <p:blipFill>
          <a:blip r:embed="rId2"/>
          <a:stretch>
            <a:fillRect/>
          </a:stretch>
        </p:blipFill>
        <p:spPr>
          <a:xfrm>
            <a:off x="6461760" y="0"/>
            <a:ext cx="2674620" cy="1058704"/>
          </a:xfrm>
          <a:prstGeom prst="rect">
            <a:avLst/>
          </a:prstGeom>
        </p:spPr>
      </p:pic>
    </p:spTree>
    <p:extLst>
      <p:ext uri="{BB962C8B-B14F-4D97-AF65-F5344CB8AC3E}">
        <p14:creationId xmlns:p14="http://schemas.microsoft.com/office/powerpoint/2010/main" val="22021297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0" y="0"/>
            <a:ext cx="6461760" cy="1056300"/>
          </a:xfrm>
          <a:prstGeom prst="rect">
            <a:avLst/>
          </a:prstGeom>
          <a:solidFill>
            <a:srgbClr val="000000"/>
          </a:solid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lt2"/>
              </a:buClr>
              <a:buSzPts val="3600"/>
              <a:buFont typeface="Arial"/>
              <a:buNone/>
              <a:defRPr sz="3600" b="0" i="0" u="none" strike="noStrike" cap="none">
                <a:solidFill>
                  <a:schemeClr val="lt2"/>
                </a:solidFill>
                <a:latin typeface="Arial"/>
                <a:ea typeface="Arial"/>
                <a:cs typeface="Arial"/>
                <a:sym typeface="Arial"/>
              </a:defRPr>
            </a:lvl1pPr>
            <a:lvl2pPr lvl="1" indent="0" rtl="0">
              <a:spcBef>
                <a:spcPts val="0"/>
              </a:spcBef>
              <a:spcAft>
                <a:spcPts val="0"/>
              </a:spcAft>
              <a:buClr>
                <a:schemeClr val="lt2"/>
              </a:buClr>
              <a:buSzPts val="3600"/>
              <a:buFont typeface="Arial"/>
              <a:buNone/>
              <a:defRPr sz="3600">
                <a:solidFill>
                  <a:schemeClr val="lt2"/>
                </a:solidFill>
              </a:defRPr>
            </a:lvl2pPr>
            <a:lvl3pPr lvl="2" indent="0" rtl="0">
              <a:spcBef>
                <a:spcPts val="0"/>
              </a:spcBef>
              <a:spcAft>
                <a:spcPts val="0"/>
              </a:spcAft>
              <a:buClr>
                <a:schemeClr val="lt2"/>
              </a:buClr>
              <a:buSzPts val="3600"/>
              <a:buFont typeface="Arial"/>
              <a:buNone/>
              <a:defRPr sz="3600">
                <a:solidFill>
                  <a:schemeClr val="lt2"/>
                </a:solidFill>
              </a:defRPr>
            </a:lvl3pPr>
            <a:lvl4pPr lvl="3" indent="0" rtl="0">
              <a:spcBef>
                <a:spcPts val="0"/>
              </a:spcBef>
              <a:spcAft>
                <a:spcPts val="0"/>
              </a:spcAft>
              <a:buClr>
                <a:schemeClr val="lt2"/>
              </a:buClr>
              <a:buSzPts val="3600"/>
              <a:buFont typeface="Arial"/>
              <a:buNone/>
              <a:defRPr sz="3600">
                <a:solidFill>
                  <a:schemeClr val="lt2"/>
                </a:solidFill>
              </a:defRPr>
            </a:lvl4pPr>
            <a:lvl5pPr lvl="4" indent="0" rtl="0">
              <a:spcBef>
                <a:spcPts val="0"/>
              </a:spcBef>
              <a:spcAft>
                <a:spcPts val="0"/>
              </a:spcAft>
              <a:buClr>
                <a:schemeClr val="lt2"/>
              </a:buClr>
              <a:buSzPts val="3600"/>
              <a:buFont typeface="Arial"/>
              <a:buNone/>
              <a:defRPr sz="3600">
                <a:solidFill>
                  <a:schemeClr val="lt2"/>
                </a:solidFill>
              </a:defRPr>
            </a:lvl5pPr>
            <a:lvl6pPr lvl="5" indent="0" rtl="0">
              <a:spcBef>
                <a:spcPts val="0"/>
              </a:spcBef>
              <a:spcAft>
                <a:spcPts val="0"/>
              </a:spcAft>
              <a:buClr>
                <a:schemeClr val="lt2"/>
              </a:buClr>
              <a:buSzPts val="3600"/>
              <a:buFont typeface="Arial"/>
              <a:buNone/>
              <a:defRPr sz="3600">
                <a:solidFill>
                  <a:schemeClr val="lt2"/>
                </a:solidFill>
              </a:defRPr>
            </a:lvl6pPr>
            <a:lvl7pPr lvl="6" indent="0" rtl="0">
              <a:spcBef>
                <a:spcPts val="0"/>
              </a:spcBef>
              <a:spcAft>
                <a:spcPts val="0"/>
              </a:spcAft>
              <a:buClr>
                <a:schemeClr val="lt2"/>
              </a:buClr>
              <a:buSzPts val="3600"/>
              <a:buFont typeface="Arial"/>
              <a:buNone/>
              <a:defRPr sz="3600">
                <a:solidFill>
                  <a:schemeClr val="lt2"/>
                </a:solidFill>
              </a:defRPr>
            </a:lvl7pPr>
            <a:lvl8pPr lvl="7" indent="0" rtl="0">
              <a:spcBef>
                <a:spcPts val="0"/>
              </a:spcBef>
              <a:spcAft>
                <a:spcPts val="0"/>
              </a:spcAft>
              <a:buClr>
                <a:schemeClr val="lt2"/>
              </a:buClr>
              <a:buSzPts val="3600"/>
              <a:buFont typeface="Arial"/>
              <a:buNone/>
              <a:defRPr sz="3600">
                <a:solidFill>
                  <a:schemeClr val="lt2"/>
                </a:solidFill>
              </a:defRPr>
            </a:lvl8pPr>
            <a:lvl9pPr lvl="8" indent="0" rtl="0">
              <a:spcBef>
                <a:spcPts val="0"/>
              </a:spcBef>
              <a:spcAft>
                <a:spcPts val="0"/>
              </a:spcAft>
              <a:buClr>
                <a:schemeClr val="lt2"/>
              </a:buClr>
              <a:buSzPts val="3600"/>
              <a:buFont typeface="Arial"/>
              <a:buNone/>
              <a:defRPr sz="3600">
                <a:solidFill>
                  <a:schemeClr val="lt2"/>
                </a:solidFill>
              </a:defRPr>
            </a:lvl9pPr>
          </a:lstStyle>
          <a:p>
            <a:endParaRPr/>
          </a:p>
        </p:txBody>
      </p:sp>
      <p:sp>
        <p:nvSpPr>
          <p:cNvPr id="76" name="Google Shape;76;p18"/>
          <p:cNvSpPr txBox="1">
            <a:spLocks noGrp="1"/>
          </p:cNvSpPr>
          <p:nvPr>
            <p:ph type="body" idx="1"/>
          </p:nvPr>
        </p:nvSpPr>
        <p:spPr>
          <a:xfrm>
            <a:off x="4742150" y="1311550"/>
            <a:ext cx="3087900" cy="3630300"/>
          </a:xfrm>
          <a:prstGeom prst="rect">
            <a:avLst/>
          </a:prstGeom>
          <a:noFill/>
          <a:ln>
            <a:noFill/>
          </a:ln>
        </p:spPr>
        <p:txBody>
          <a:bodyPr spcFirstLastPara="1" wrap="square" lIns="91425" tIns="91425" rIns="91425" bIns="91425" anchor="t" anchorCtr="0"/>
          <a:lstStyle>
            <a:lvl1pPr marL="457200" marR="0" lvl="0" indent="-431799" algn="l" rtl="0">
              <a:lnSpc>
                <a:spcPct val="100000"/>
              </a:lnSpc>
              <a:spcBef>
                <a:spcPts val="0"/>
              </a:spcBef>
              <a:spcAft>
                <a:spcPts val="0"/>
              </a:spcAft>
              <a:buClr>
                <a:srgbClr val="1C4587"/>
              </a:buClr>
              <a:buSzPts val="3200"/>
              <a:buFont typeface="Arial"/>
              <a:buAutoNum type="arabicPeriod"/>
              <a:defRPr sz="1800" b="0" i="0" u="none" strike="noStrike" cap="none">
                <a:solidFill>
                  <a:srgbClr val="1C4587"/>
                </a:solidFill>
                <a:latin typeface="Arial"/>
                <a:ea typeface="Arial"/>
                <a:cs typeface="Arial"/>
                <a:sym typeface="Arial"/>
              </a:defRPr>
            </a:lvl1pPr>
            <a:lvl2pPr marL="914400" marR="0" lvl="1" indent="-406400" algn="l" rtl="0">
              <a:lnSpc>
                <a:spcPct val="100000"/>
              </a:lnSpc>
              <a:spcBef>
                <a:spcPts val="1000"/>
              </a:spcBef>
              <a:spcAft>
                <a:spcPts val="0"/>
              </a:spcAft>
              <a:buClr>
                <a:srgbClr val="1C4587"/>
              </a:buClr>
              <a:buSzPts val="2800"/>
              <a:buFont typeface="Arial"/>
              <a:buAutoNum type="alphaLcPeriod"/>
              <a:defRPr sz="2800" b="0" i="0" u="none" strike="noStrike" cap="none">
                <a:solidFill>
                  <a:srgbClr val="1C4587"/>
                </a:solidFill>
                <a:latin typeface="Arial"/>
                <a:ea typeface="Arial"/>
                <a:cs typeface="Arial"/>
                <a:sym typeface="Arial"/>
              </a:defRPr>
            </a:lvl2pPr>
            <a:lvl3pPr marL="1371600" marR="0" lvl="2" indent="-381000" algn="l" rtl="0">
              <a:lnSpc>
                <a:spcPct val="100000"/>
              </a:lnSpc>
              <a:spcBef>
                <a:spcPts val="0"/>
              </a:spcBef>
              <a:spcAft>
                <a:spcPts val="0"/>
              </a:spcAft>
              <a:buClr>
                <a:srgbClr val="1C4587"/>
              </a:buClr>
              <a:buSzPts val="2400"/>
              <a:buFont typeface="Arial"/>
              <a:buAutoNum type="romanLcPeriod"/>
              <a:defRPr sz="2400" b="0" i="0" u="none" strike="noStrike" cap="none">
                <a:solidFill>
                  <a:srgbClr val="1C4587"/>
                </a:solidFill>
                <a:latin typeface="Arial"/>
                <a:ea typeface="Arial"/>
                <a:cs typeface="Arial"/>
                <a:sym typeface="Arial"/>
              </a:defRPr>
            </a:lvl3pPr>
            <a:lvl4pPr marL="1828800" marR="0" lvl="3" indent="-355600" algn="l" rtl="0">
              <a:lnSpc>
                <a:spcPct val="100000"/>
              </a:lnSpc>
              <a:spcBef>
                <a:spcPts val="0"/>
              </a:spcBef>
              <a:spcAft>
                <a:spcPts val="0"/>
              </a:spcAft>
              <a:buClr>
                <a:srgbClr val="1C4587"/>
              </a:buClr>
              <a:buSzPts val="2000"/>
              <a:buFont typeface="Arial"/>
              <a:buAutoNum type="arabicPeriod"/>
              <a:defRPr sz="2000" b="0" i="0" u="none" strike="noStrike" cap="none">
                <a:solidFill>
                  <a:srgbClr val="1C4587"/>
                </a:solidFill>
                <a:latin typeface="Arial"/>
                <a:ea typeface="Arial"/>
                <a:cs typeface="Arial"/>
                <a:sym typeface="Arial"/>
              </a:defRPr>
            </a:lvl4pPr>
            <a:lvl5pPr marL="2286000" marR="0" lvl="4" indent="-355600" algn="l" rtl="0">
              <a:lnSpc>
                <a:spcPct val="100000"/>
              </a:lnSpc>
              <a:spcBef>
                <a:spcPts val="0"/>
              </a:spcBef>
              <a:spcAft>
                <a:spcPts val="0"/>
              </a:spcAft>
              <a:buClr>
                <a:srgbClr val="1C4587"/>
              </a:buClr>
              <a:buSzPts val="2000"/>
              <a:buFont typeface="Arial"/>
              <a:buAutoNum type="alphaLcPeriod"/>
              <a:defRPr sz="2000" b="0" i="0" u="none" strike="noStrike" cap="none">
                <a:solidFill>
                  <a:srgbClr val="1C4587"/>
                </a:solidFill>
                <a:latin typeface="Arial"/>
                <a:ea typeface="Arial"/>
                <a:cs typeface="Arial"/>
                <a:sym typeface="Arial"/>
              </a:defRPr>
            </a:lvl5pPr>
            <a:lvl6pPr marL="2743200" marR="0" lvl="5" indent="-355600" algn="l" rtl="0">
              <a:lnSpc>
                <a:spcPct val="100000"/>
              </a:lnSpc>
              <a:spcBef>
                <a:spcPts val="0"/>
              </a:spcBef>
              <a:spcAft>
                <a:spcPts val="0"/>
              </a:spcAft>
              <a:buClr>
                <a:srgbClr val="1C4587"/>
              </a:buClr>
              <a:buSzPts val="2000"/>
              <a:buFont typeface="Arial"/>
              <a:buAutoNum type="romanLcPeriod"/>
              <a:defRPr sz="2000" b="0" i="0" u="none" strike="noStrike" cap="none">
                <a:solidFill>
                  <a:srgbClr val="1C4587"/>
                </a:solidFill>
                <a:latin typeface="Arial"/>
                <a:ea typeface="Arial"/>
                <a:cs typeface="Arial"/>
                <a:sym typeface="Arial"/>
              </a:defRPr>
            </a:lvl6pPr>
            <a:lvl7pPr marL="3200400" marR="0" lvl="6" indent="-355600" algn="l" rtl="0">
              <a:lnSpc>
                <a:spcPct val="100000"/>
              </a:lnSpc>
              <a:spcBef>
                <a:spcPts val="0"/>
              </a:spcBef>
              <a:spcAft>
                <a:spcPts val="0"/>
              </a:spcAft>
              <a:buClr>
                <a:srgbClr val="1C4587"/>
              </a:buClr>
              <a:buSzPts val="2000"/>
              <a:buFont typeface="Arial"/>
              <a:buAutoNum type="arabicPeriod"/>
              <a:defRPr sz="2000" b="0" i="0" u="none" strike="noStrike" cap="none">
                <a:solidFill>
                  <a:srgbClr val="1C4587"/>
                </a:solidFill>
                <a:latin typeface="Arial"/>
                <a:ea typeface="Arial"/>
                <a:cs typeface="Arial"/>
                <a:sym typeface="Arial"/>
              </a:defRPr>
            </a:lvl7pPr>
            <a:lvl8pPr marL="3657600" marR="0" lvl="7" indent="-355600" algn="l" rtl="0">
              <a:lnSpc>
                <a:spcPct val="100000"/>
              </a:lnSpc>
              <a:spcBef>
                <a:spcPts val="0"/>
              </a:spcBef>
              <a:spcAft>
                <a:spcPts val="0"/>
              </a:spcAft>
              <a:buClr>
                <a:srgbClr val="1C4587"/>
              </a:buClr>
              <a:buSzPts val="2000"/>
              <a:buFont typeface="Arial"/>
              <a:buAutoNum type="alphaLcPeriod"/>
              <a:defRPr sz="2000" b="0" i="0" u="none" strike="noStrike" cap="none">
                <a:solidFill>
                  <a:srgbClr val="1C4587"/>
                </a:solidFill>
                <a:latin typeface="Arial"/>
                <a:ea typeface="Arial"/>
                <a:cs typeface="Arial"/>
                <a:sym typeface="Arial"/>
              </a:defRPr>
            </a:lvl8pPr>
            <a:lvl9pPr marL="4114800" marR="0" lvl="8" indent="-355600" algn="l" rtl="0">
              <a:lnSpc>
                <a:spcPct val="100000"/>
              </a:lnSpc>
              <a:spcBef>
                <a:spcPts val="0"/>
              </a:spcBef>
              <a:spcAft>
                <a:spcPts val="0"/>
              </a:spcAft>
              <a:buClr>
                <a:srgbClr val="1C4587"/>
              </a:buClr>
              <a:buSzPts val="2000"/>
              <a:buFont typeface="Arial"/>
              <a:buAutoNum type="romanLcPeriod"/>
              <a:defRPr sz="2000" b="0" i="0" u="none" strike="noStrike" cap="none">
                <a:solidFill>
                  <a:srgbClr val="1C4587"/>
                </a:solidFill>
                <a:latin typeface="Arial"/>
                <a:ea typeface="Arial"/>
                <a:cs typeface="Arial"/>
                <a:sym typeface="Arial"/>
              </a:defRPr>
            </a:lvl9pPr>
          </a:lstStyle>
          <a:p>
            <a:endParaRPr/>
          </a:p>
        </p:txBody>
      </p:sp>
      <p:sp>
        <p:nvSpPr>
          <p:cNvPr id="77" name="Google Shape;77;p18"/>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78" name="Google Shape;78;p18"/>
          <p:cNvSpPr/>
          <p:nvPr/>
        </p:nvSpPr>
        <p:spPr>
          <a:xfrm>
            <a:off x="0" y="1056300"/>
            <a:ext cx="9144000" cy="143700"/>
          </a:xfrm>
          <a:prstGeom prst="rect">
            <a:avLst/>
          </a:prstGeom>
          <a:solidFill>
            <a:srgbClr val="9999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 name="Picture 6" descr="Logo&#10;&#10;Description automatically generated with medium confidence">
            <a:extLst>
              <a:ext uri="{FF2B5EF4-FFF2-40B4-BE49-F238E27FC236}">
                <a16:creationId xmlns:a16="http://schemas.microsoft.com/office/drawing/2014/main" id="{018707EC-8D05-4083-BEDA-376B0C66C076}"/>
              </a:ext>
            </a:extLst>
          </p:cNvPr>
          <p:cNvPicPr>
            <a:picLocks noChangeAspect="1"/>
          </p:cNvPicPr>
          <p:nvPr userDrawn="1"/>
        </p:nvPicPr>
        <p:blipFill>
          <a:blip r:embed="rId2"/>
          <a:stretch>
            <a:fillRect/>
          </a:stretch>
        </p:blipFill>
        <p:spPr>
          <a:xfrm>
            <a:off x="6461760" y="0"/>
            <a:ext cx="2674620" cy="1058704"/>
          </a:xfrm>
          <a:prstGeom prst="rect">
            <a:avLst/>
          </a:prstGeom>
        </p:spPr>
      </p:pic>
    </p:spTree>
    <p:extLst>
      <p:ext uri="{BB962C8B-B14F-4D97-AF65-F5344CB8AC3E}">
        <p14:creationId xmlns:p14="http://schemas.microsoft.com/office/powerpoint/2010/main" val="161136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reserve="1" userDrawn="1">
  <p:cSld name="Caption">
    <p:spTree>
      <p:nvGrpSpPr>
        <p:cNvPr id="1" name="Shape 80"/>
        <p:cNvGrpSpPr/>
        <p:nvPr/>
      </p:nvGrpSpPr>
      <p:grpSpPr>
        <a:xfrm>
          <a:off x="0" y="0"/>
          <a:ext cx="0" cy="0"/>
          <a:chOff x="0" y="0"/>
          <a:chExt cx="0" cy="0"/>
        </a:xfrm>
      </p:grpSpPr>
      <p:sp>
        <p:nvSpPr>
          <p:cNvPr id="81" name="Google Shape;81;p19"/>
          <p:cNvSpPr txBox="1">
            <a:spLocks noGrp="1"/>
          </p:cNvSpPr>
          <p:nvPr>
            <p:ph type="body" idx="1"/>
          </p:nvPr>
        </p:nvSpPr>
        <p:spPr>
          <a:xfrm>
            <a:off x="1574800" y="3320654"/>
            <a:ext cx="5486400" cy="5133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0"/>
              </a:spcBef>
              <a:spcAft>
                <a:spcPts val="0"/>
              </a:spcAft>
              <a:buClr>
                <a:srgbClr val="1C4587"/>
              </a:buClr>
              <a:buSzPts val="1800"/>
              <a:buFont typeface="Arial"/>
              <a:buNone/>
              <a:defRPr sz="1800" b="0" i="0" u="none" strike="noStrike" cap="none">
                <a:solidFill>
                  <a:srgbClr val="1C4587"/>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82" name="Google Shape;82;p19"/>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6" name="Google Shape;75;p18">
            <a:extLst>
              <a:ext uri="{FF2B5EF4-FFF2-40B4-BE49-F238E27FC236}">
                <a16:creationId xmlns:a16="http://schemas.microsoft.com/office/drawing/2014/main" id="{FDB9C2F7-F0A7-4F94-B473-1E68284E7458}"/>
              </a:ext>
            </a:extLst>
          </p:cNvPr>
          <p:cNvSpPr txBox="1">
            <a:spLocks noGrp="1"/>
          </p:cNvSpPr>
          <p:nvPr>
            <p:ph type="title"/>
          </p:nvPr>
        </p:nvSpPr>
        <p:spPr>
          <a:xfrm>
            <a:off x="2674620" y="4087203"/>
            <a:ext cx="6469231" cy="1055244"/>
          </a:xfrm>
          <a:prstGeom prst="rect">
            <a:avLst/>
          </a:prstGeom>
          <a:solidFill>
            <a:srgbClr val="000000"/>
          </a:solid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lt2"/>
              </a:buClr>
              <a:buSzPts val="3600"/>
              <a:buFont typeface="Arial"/>
              <a:buNone/>
              <a:defRPr sz="3600" b="0" i="0" u="none" strike="noStrike" cap="none">
                <a:solidFill>
                  <a:schemeClr val="lt2"/>
                </a:solidFill>
                <a:latin typeface="Arial"/>
                <a:ea typeface="Arial"/>
                <a:cs typeface="Arial"/>
                <a:sym typeface="Arial"/>
              </a:defRPr>
            </a:lvl1pPr>
            <a:lvl2pPr lvl="1" indent="0" rtl="0">
              <a:spcBef>
                <a:spcPts val="0"/>
              </a:spcBef>
              <a:spcAft>
                <a:spcPts val="0"/>
              </a:spcAft>
              <a:buClr>
                <a:schemeClr val="lt2"/>
              </a:buClr>
              <a:buSzPts val="3600"/>
              <a:buFont typeface="Arial"/>
              <a:buNone/>
              <a:defRPr sz="3600">
                <a:solidFill>
                  <a:schemeClr val="lt2"/>
                </a:solidFill>
              </a:defRPr>
            </a:lvl2pPr>
            <a:lvl3pPr lvl="2" indent="0" rtl="0">
              <a:spcBef>
                <a:spcPts val="0"/>
              </a:spcBef>
              <a:spcAft>
                <a:spcPts val="0"/>
              </a:spcAft>
              <a:buClr>
                <a:schemeClr val="lt2"/>
              </a:buClr>
              <a:buSzPts val="3600"/>
              <a:buFont typeface="Arial"/>
              <a:buNone/>
              <a:defRPr sz="3600">
                <a:solidFill>
                  <a:schemeClr val="lt2"/>
                </a:solidFill>
              </a:defRPr>
            </a:lvl3pPr>
            <a:lvl4pPr lvl="3" indent="0" rtl="0">
              <a:spcBef>
                <a:spcPts val="0"/>
              </a:spcBef>
              <a:spcAft>
                <a:spcPts val="0"/>
              </a:spcAft>
              <a:buClr>
                <a:schemeClr val="lt2"/>
              </a:buClr>
              <a:buSzPts val="3600"/>
              <a:buFont typeface="Arial"/>
              <a:buNone/>
              <a:defRPr sz="3600">
                <a:solidFill>
                  <a:schemeClr val="lt2"/>
                </a:solidFill>
              </a:defRPr>
            </a:lvl4pPr>
            <a:lvl5pPr lvl="4" indent="0" rtl="0">
              <a:spcBef>
                <a:spcPts val="0"/>
              </a:spcBef>
              <a:spcAft>
                <a:spcPts val="0"/>
              </a:spcAft>
              <a:buClr>
                <a:schemeClr val="lt2"/>
              </a:buClr>
              <a:buSzPts val="3600"/>
              <a:buFont typeface="Arial"/>
              <a:buNone/>
              <a:defRPr sz="3600">
                <a:solidFill>
                  <a:schemeClr val="lt2"/>
                </a:solidFill>
              </a:defRPr>
            </a:lvl5pPr>
            <a:lvl6pPr lvl="5" indent="0" rtl="0">
              <a:spcBef>
                <a:spcPts val="0"/>
              </a:spcBef>
              <a:spcAft>
                <a:spcPts val="0"/>
              </a:spcAft>
              <a:buClr>
                <a:schemeClr val="lt2"/>
              </a:buClr>
              <a:buSzPts val="3600"/>
              <a:buFont typeface="Arial"/>
              <a:buNone/>
              <a:defRPr sz="3600">
                <a:solidFill>
                  <a:schemeClr val="lt2"/>
                </a:solidFill>
              </a:defRPr>
            </a:lvl6pPr>
            <a:lvl7pPr lvl="6" indent="0" rtl="0">
              <a:spcBef>
                <a:spcPts val="0"/>
              </a:spcBef>
              <a:spcAft>
                <a:spcPts val="0"/>
              </a:spcAft>
              <a:buClr>
                <a:schemeClr val="lt2"/>
              </a:buClr>
              <a:buSzPts val="3600"/>
              <a:buFont typeface="Arial"/>
              <a:buNone/>
              <a:defRPr sz="3600">
                <a:solidFill>
                  <a:schemeClr val="lt2"/>
                </a:solidFill>
              </a:defRPr>
            </a:lvl7pPr>
            <a:lvl8pPr lvl="7" indent="0" rtl="0">
              <a:spcBef>
                <a:spcPts val="0"/>
              </a:spcBef>
              <a:spcAft>
                <a:spcPts val="0"/>
              </a:spcAft>
              <a:buClr>
                <a:schemeClr val="lt2"/>
              </a:buClr>
              <a:buSzPts val="3600"/>
              <a:buFont typeface="Arial"/>
              <a:buNone/>
              <a:defRPr sz="3600">
                <a:solidFill>
                  <a:schemeClr val="lt2"/>
                </a:solidFill>
              </a:defRPr>
            </a:lvl8pPr>
            <a:lvl9pPr lvl="8" indent="0" rtl="0">
              <a:spcBef>
                <a:spcPts val="0"/>
              </a:spcBef>
              <a:spcAft>
                <a:spcPts val="0"/>
              </a:spcAft>
              <a:buClr>
                <a:schemeClr val="lt2"/>
              </a:buClr>
              <a:buSzPts val="3600"/>
              <a:buFont typeface="Arial"/>
              <a:buNone/>
              <a:defRPr sz="3600">
                <a:solidFill>
                  <a:schemeClr val="lt2"/>
                </a:solidFill>
              </a:defRPr>
            </a:lvl9pPr>
          </a:lstStyle>
          <a:p>
            <a:endParaRPr/>
          </a:p>
        </p:txBody>
      </p:sp>
      <p:pic>
        <p:nvPicPr>
          <p:cNvPr id="7" name="Picture 6" descr="Logo&#10;&#10;Description automatically generated with medium confidence">
            <a:extLst>
              <a:ext uri="{FF2B5EF4-FFF2-40B4-BE49-F238E27FC236}">
                <a16:creationId xmlns:a16="http://schemas.microsoft.com/office/drawing/2014/main" id="{31411D34-6B37-41CE-B97D-D466DCA33ED6}"/>
              </a:ext>
            </a:extLst>
          </p:cNvPr>
          <p:cNvPicPr>
            <a:picLocks noChangeAspect="1"/>
          </p:cNvPicPr>
          <p:nvPr userDrawn="1"/>
        </p:nvPicPr>
        <p:blipFill>
          <a:blip r:embed="rId2"/>
          <a:stretch>
            <a:fillRect/>
          </a:stretch>
        </p:blipFill>
        <p:spPr>
          <a:xfrm>
            <a:off x="0" y="4087203"/>
            <a:ext cx="2674620" cy="1058704"/>
          </a:xfrm>
          <a:prstGeom prst="rect">
            <a:avLst/>
          </a:prstGeom>
        </p:spPr>
      </p:pic>
    </p:spTree>
    <p:extLst>
      <p:ext uri="{BB962C8B-B14F-4D97-AF65-F5344CB8AC3E}">
        <p14:creationId xmlns:p14="http://schemas.microsoft.com/office/powerpoint/2010/main" val="234092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5"/>
        <p:cNvGrpSpPr/>
        <p:nvPr/>
      </p:nvGrpSpPr>
      <p:grpSpPr>
        <a:xfrm>
          <a:off x="0" y="0"/>
          <a:ext cx="0" cy="0"/>
          <a:chOff x="0" y="0"/>
          <a:chExt cx="0" cy="0"/>
        </a:xfrm>
      </p:grpSpPr>
      <p:sp>
        <p:nvSpPr>
          <p:cNvPr id="56" name="Google Shape;56;p14"/>
          <p:cNvSpPr txBox="1">
            <a:spLocks noGrp="1"/>
          </p:cNvSpPr>
          <p:nvPr>
            <p:ph type="ctrTitle"/>
          </p:nvPr>
        </p:nvSpPr>
        <p:spPr>
          <a:xfrm>
            <a:off x="1997075" y="1095857"/>
            <a:ext cx="6400800" cy="11025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lvl="1" indent="0" rtl="0">
              <a:spcBef>
                <a:spcPts val="0"/>
              </a:spcBef>
              <a:spcAft>
                <a:spcPts val="0"/>
              </a:spcAft>
              <a:buClr>
                <a:schemeClr val="lt1"/>
              </a:buClr>
              <a:buSzPts val="4800"/>
              <a:buFont typeface="Arial"/>
              <a:buNone/>
              <a:defRPr sz="4800" b="1">
                <a:solidFill>
                  <a:schemeClr val="lt1"/>
                </a:solidFill>
              </a:defRPr>
            </a:lvl2pPr>
            <a:lvl3pPr lvl="2" indent="0" rtl="0">
              <a:spcBef>
                <a:spcPts val="0"/>
              </a:spcBef>
              <a:spcAft>
                <a:spcPts val="0"/>
              </a:spcAft>
              <a:buClr>
                <a:schemeClr val="lt1"/>
              </a:buClr>
              <a:buSzPts val="4800"/>
              <a:buFont typeface="Arial"/>
              <a:buNone/>
              <a:defRPr sz="4800" b="1">
                <a:solidFill>
                  <a:schemeClr val="lt1"/>
                </a:solidFill>
              </a:defRPr>
            </a:lvl3pPr>
            <a:lvl4pPr lvl="3" indent="0" rtl="0">
              <a:spcBef>
                <a:spcPts val="0"/>
              </a:spcBef>
              <a:spcAft>
                <a:spcPts val="0"/>
              </a:spcAft>
              <a:buClr>
                <a:schemeClr val="lt1"/>
              </a:buClr>
              <a:buSzPts val="4800"/>
              <a:buFont typeface="Arial"/>
              <a:buNone/>
              <a:defRPr sz="4800" b="1">
                <a:solidFill>
                  <a:schemeClr val="lt1"/>
                </a:solidFill>
              </a:defRPr>
            </a:lvl4pPr>
            <a:lvl5pPr lvl="4" indent="0" rtl="0">
              <a:spcBef>
                <a:spcPts val="0"/>
              </a:spcBef>
              <a:spcAft>
                <a:spcPts val="0"/>
              </a:spcAft>
              <a:buClr>
                <a:schemeClr val="lt1"/>
              </a:buClr>
              <a:buSzPts val="4800"/>
              <a:buFont typeface="Arial"/>
              <a:buNone/>
              <a:defRPr sz="4800" b="1">
                <a:solidFill>
                  <a:schemeClr val="lt1"/>
                </a:solidFill>
              </a:defRPr>
            </a:lvl5pPr>
            <a:lvl6pPr lvl="5" indent="0" rtl="0">
              <a:spcBef>
                <a:spcPts val="0"/>
              </a:spcBef>
              <a:spcAft>
                <a:spcPts val="0"/>
              </a:spcAft>
              <a:buClr>
                <a:schemeClr val="lt1"/>
              </a:buClr>
              <a:buSzPts val="4800"/>
              <a:buFont typeface="Arial"/>
              <a:buNone/>
              <a:defRPr sz="4800" b="1">
                <a:solidFill>
                  <a:schemeClr val="lt1"/>
                </a:solidFill>
              </a:defRPr>
            </a:lvl6pPr>
            <a:lvl7pPr lvl="6" indent="0" rtl="0">
              <a:spcBef>
                <a:spcPts val="0"/>
              </a:spcBef>
              <a:spcAft>
                <a:spcPts val="0"/>
              </a:spcAft>
              <a:buClr>
                <a:schemeClr val="lt1"/>
              </a:buClr>
              <a:buSzPts val="4800"/>
              <a:buFont typeface="Arial"/>
              <a:buNone/>
              <a:defRPr sz="4800" b="1">
                <a:solidFill>
                  <a:schemeClr val="lt1"/>
                </a:solidFill>
              </a:defRPr>
            </a:lvl7pPr>
            <a:lvl8pPr lvl="7" indent="0" rtl="0">
              <a:spcBef>
                <a:spcPts val="0"/>
              </a:spcBef>
              <a:spcAft>
                <a:spcPts val="0"/>
              </a:spcAft>
              <a:buClr>
                <a:schemeClr val="lt1"/>
              </a:buClr>
              <a:buSzPts val="4800"/>
              <a:buFont typeface="Arial"/>
              <a:buNone/>
              <a:defRPr sz="4800" b="1">
                <a:solidFill>
                  <a:schemeClr val="lt1"/>
                </a:solidFill>
              </a:defRPr>
            </a:lvl8pPr>
            <a:lvl9pPr lvl="8" indent="0" rtl="0">
              <a:spcBef>
                <a:spcPts val="0"/>
              </a:spcBef>
              <a:spcAft>
                <a:spcPts val="0"/>
              </a:spcAft>
              <a:buClr>
                <a:schemeClr val="lt1"/>
              </a:buClr>
              <a:buSzPts val="4800"/>
              <a:buFont typeface="Arial"/>
              <a:buNone/>
              <a:defRPr sz="4800" b="1">
                <a:solidFill>
                  <a:schemeClr val="lt1"/>
                </a:solidFill>
              </a:defRPr>
            </a:lvl9pPr>
          </a:lstStyle>
          <a:p>
            <a:endParaRPr/>
          </a:p>
        </p:txBody>
      </p:sp>
      <p:sp>
        <p:nvSpPr>
          <p:cNvPr id="57" name="Google Shape;57;p14"/>
          <p:cNvSpPr txBox="1">
            <a:spLocks noGrp="1"/>
          </p:cNvSpPr>
          <p:nvPr>
            <p:ph type="subTitle" idx="1"/>
          </p:nvPr>
        </p:nvSpPr>
        <p:spPr>
          <a:xfrm>
            <a:off x="1997075" y="2251802"/>
            <a:ext cx="6400800" cy="8718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L="0" marR="0" lvl="1" indent="0"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2pPr>
            <a:lvl3pPr marL="0" marR="0" lvl="2" indent="0"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3pPr>
            <a:lvl4pPr marL="0" marR="0" lvl="3" indent="0"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4pPr>
            <a:lvl5pPr marL="0" marR="0" lvl="4" indent="0"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5pPr>
            <a:lvl6pPr marL="0" marR="0" lvl="5" indent="0"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6pPr>
            <a:lvl7pPr marL="0" marR="0" lvl="6" indent="0"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7pPr>
            <a:lvl8pPr marL="0" marR="0" lvl="7" indent="0"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8pPr>
            <a:lvl9pPr marL="0" marR="0" lvl="8" indent="0"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9pPr>
          </a:lstStyle>
          <a:p>
            <a:endParaRPr/>
          </a:p>
        </p:txBody>
      </p:sp>
      <p:sp>
        <p:nvSpPr>
          <p:cNvPr id="58" name="Google Shape;58;p14"/>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507906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0" y="0"/>
            <a:ext cx="6461760" cy="1063500"/>
          </a:xfrm>
          <a:prstGeom prst="rect">
            <a:avLst/>
          </a:prstGeom>
          <a:solidFill>
            <a:srgbClr val="000000"/>
          </a:solid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lt2"/>
              </a:buClr>
              <a:buSzPts val="3600"/>
              <a:buFont typeface="Arial"/>
              <a:buNone/>
              <a:defRPr sz="3600" b="0" i="0" u="none" strike="noStrike" cap="none">
                <a:solidFill>
                  <a:schemeClr val="lt2"/>
                </a:solidFill>
                <a:latin typeface="Arial"/>
                <a:ea typeface="Arial"/>
                <a:cs typeface="Arial"/>
                <a:sym typeface="Arial"/>
              </a:defRPr>
            </a:lvl1pPr>
            <a:lvl2pPr lvl="1" indent="0" rtl="0">
              <a:spcBef>
                <a:spcPts val="0"/>
              </a:spcBef>
              <a:spcAft>
                <a:spcPts val="0"/>
              </a:spcAft>
              <a:buClr>
                <a:schemeClr val="lt2"/>
              </a:buClr>
              <a:buSzPts val="3600"/>
              <a:buFont typeface="Arial"/>
              <a:buNone/>
              <a:defRPr sz="3600">
                <a:solidFill>
                  <a:schemeClr val="lt2"/>
                </a:solidFill>
              </a:defRPr>
            </a:lvl2pPr>
            <a:lvl3pPr lvl="2" indent="0" rtl="0">
              <a:spcBef>
                <a:spcPts val="0"/>
              </a:spcBef>
              <a:spcAft>
                <a:spcPts val="0"/>
              </a:spcAft>
              <a:buClr>
                <a:schemeClr val="lt2"/>
              </a:buClr>
              <a:buSzPts val="3600"/>
              <a:buFont typeface="Arial"/>
              <a:buNone/>
              <a:defRPr sz="3600">
                <a:solidFill>
                  <a:schemeClr val="lt2"/>
                </a:solidFill>
              </a:defRPr>
            </a:lvl3pPr>
            <a:lvl4pPr lvl="3" indent="0" rtl="0">
              <a:spcBef>
                <a:spcPts val="0"/>
              </a:spcBef>
              <a:spcAft>
                <a:spcPts val="0"/>
              </a:spcAft>
              <a:buClr>
                <a:schemeClr val="lt2"/>
              </a:buClr>
              <a:buSzPts val="3600"/>
              <a:buFont typeface="Arial"/>
              <a:buNone/>
              <a:defRPr sz="3600">
                <a:solidFill>
                  <a:schemeClr val="lt2"/>
                </a:solidFill>
              </a:defRPr>
            </a:lvl4pPr>
            <a:lvl5pPr lvl="4" indent="0" rtl="0">
              <a:spcBef>
                <a:spcPts val="0"/>
              </a:spcBef>
              <a:spcAft>
                <a:spcPts val="0"/>
              </a:spcAft>
              <a:buClr>
                <a:schemeClr val="lt2"/>
              </a:buClr>
              <a:buSzPts val="3600"/>
              <a:buFont typeface="Arial"/>
              <a:buNone/>
              <a:defRPr sz="3600">
                <a:solidFill>
                  <a:schemeClr val="lt2"/>
                </a:solidFill>
              </a:defRPr>
            </a:lvl5pPr>
            <a:lvl6pPr lvl="5" indent="0" rtl="0">
              <a:spcBef>
                <a:spcPts val="0"/>
              </a:spcBef>
              <a:spcAft>
                <a:spcPts val="0"/>
              </a:spcAft>
              <a:buClr>
                <a:schemeClr val="lt2"/>
              </a:buClr>
              <a:buSzPts val="3600"/>
              <a:buFont typeface="Arial"/>
              <a:buNone/>
              <a:defRPr sz="3600">
                <a:solidFill>
                  <a:schemeClr val="lt2"/>
                </a:solidFill>
              </a:defRPr>
            </a:lvl6pPr>
            <a:lvl7pPr lvl="6" indent="0" rtl="0">
              <a:spcBef>
                <a:spcPts val="0"/>
              </a:spcBef>
              <a:spcAft>
                <a:spcPts val="0"/>
              </a:spcAft>
              <a:buClr>
                <a:schemeClr val="lt2"/>
              </a:buClr>
              <a:buSzPts val="3600"/>
              <a:buFont typeface="Arial"/>
              <a:buNone/>
              <a:defRPr sz="3600">
                <a:solidFill>
                  <a:schemeClr val="lt2"/>
                </a:solidFill>
              </a:defRPr>
            </a:lvl7pPr>
            <a:lvl8pPr lvl="7" indent="0" rtl="0">
              <a:spcBef>
                <a:spcPts val="0"/>
              </a:spcBef>
              <a:spcAft>
                <a:spcPts val="0"/>
              </a:spcAft>
              <a:buClr>
                <a:schemeClr val="lt2"/>
              </a:buClr>
              <a:buSzPts val="3600"/>
              <a:buFont typeface="Arial"/>
              <a:buNone/>
              <a:defRPr sz="3600">
                <a:solidFill>
                  <a:schemeClr val="lt2"/>
                </a:solidFill>
              </a:defRPr>
            </a:lvl8pPr>
            <a:lvl9pPr lvl="8" indent="0" rtl="0">
              <a:spcBef>
                <a:spcPts val="0"/>
              </a:spcBef>
              <a:spcAft>
                <a:spcPts val="0"/>
              </a:spcAft>
              <a:buClr>
                <a:schemeClr val="lt2"/>
              </a:buClr>
              <a:buSzPts val="3600"/>
              <a:buFont typeface="Arial"/>
              <a:buNone/>
              <a:defRPr sz="3600">
                <a:solidFill>
                  <a:schemeClr val="lt2"/>
                </a:solidFill>
              </a:defRPr>
            </a:lvl9pPr>
          </a:lstStyle>
          <a:p>
            <a:endParaRPr/>
          </a:p>
        </p:txBody>
      </p:sp>
      <p:sp>
        <p:nvSpPr>
          <p:cNvPr id="61" name="Google Shape;61;p15"/>
          <p:cNvSpPr txBox="1">
            <a:spLocks noGrp="1"/>
          </p:cNvSpPr>
          <p:nvPr>
            <p:ph type="body" idx="1"/>
          </p:nvPr>
        </p:nvSpPr>
        <p:spPr>
          <a:xfrm>
            <a:off x="457200" y="1200150"/>
            <a:ext cx="4038600" cy="3630300"/>
          </a:xfrm>
          <a:prstGeom prst="rect">
            <a:avLst/>
          </a:prstGeom>
          <a:noFill/>
          <a:ln>
            <a:noFill/>
          </a:ln>
        </p:spPr>
        <p:txBody>
          <a:bodyPr spcFirstLastPara="1" wrap="square" lIns="91425" tIns="91425" rIns="91425" bIns="91425" anchor="t" anchorCtr="0"/>
          <a:lstStyle>
            <a:lvl1pPr marL="457200" marR="0" lvl="0" indent="-431798" algn="l" rtl="0">
              <a:lnSpc>
                <a:spcPct val="100000"/>
              </a:lnSpc>
              <a:spcBef>
                <a:spcPts val="0"/>
              </a:spcBef>
              <a:spcAft>
                <a:spcPts val="0"/>
              </a:spcAft>
              <a:buClr>
                <a:srgbClr val="1C4587"/>
              </a:buClr>
              <a:buSzPts val="3200"/>
              <a:buFont typeface="Arial"/>
              <a:buChar char="●"/>
              <a:defRPr sz="2800" b="0" i="0" u="none" strike="noStrike" cap="none">
                <a:solidFill>
                  <a:srgbClr val="1C4587"/>
                </a:solidFill>
                <a:latin typeface="Arial"/>
                <a:ea typeface="Arial"/>
                <a:cs typeface="Arial"/>
                <a:sym typeface="Arial"/>
              </a:defRPr>
            </a:lvl1pPr>
            <a:lvl2pPr marL="914400" marR="0" lvl="1" indent="-406398" algn="l" rtl="0">
              <a:lnSpc>
                <a:spcPct val="100000"/>
              </a:lnSpc>
              <a:spcBef>
                <a:spcPts val="0"/>
              </a:spcBef>
              <a:spcAft>
                <a:spcPts val="0"/>
              </a:spcAft>
              <a:buClr>
                <a:srgbClr val="1C4587"/>
              </a:buClr>
              <a:buSzPts val="2800"/>
              <a:buFont typeface="Arial"/>
              <a:buChar char="○"/>
              <a:defRPr sz="2400" b="0" i="0" u="none" strike="noStrike" cap="none">
                <a:solidFill>
                  <a:srgbClr val="1C4587"/>
                </a:solidFill>
                <a:latin typeface="Arial"/>
                <a:ea typeface="Arial"/>
                <a:cs typeface="Arial"/>
                <a:sym typeface="Arial"/>
              </a:defRPr>
            </a:lvl2pPr>
            <a:lvl3pPr marL="1371600" marR="0" lvl="2" indent="-381000" algn="l" rtl="0">
              <a:lnSpc>
                <a:spcPct val="100000"/>
              </a:lnSpc>
              <a:spcBef>
                <a:spcPts val="0"/>
              </a:spcBef>
              <a:spcAft>
                <a:spcPts val="0"/>
              </a:spcAft>
              <a:buClr>
                <a:srgbClr val="1C4587"/>
              </a:buClr>
              <a:buSzPts val="2400"/>
              <a:buFont typeface="Arial"/>
              <a:buChar char="■"/>
              <a:defRPr sz="2000" b="0" i="0" u="none" strike="noStrike" cap="none">
                <a:solidFill>
                  <a:srgbClr val="1C4587"/>
                </a:solidFill>
                <a:latin typeface="Arial"/>
                <a:ea typeface="Arial"/>
                <a:cs typeface="Arial"/>
                <a:sym typeface="Arial"/>
              </a:defRPr>
            </a:lvl3pPr>
            <a:lvl4pPr marL="1828800" marR="0" lvl="3" indent="-355600" algn="l" rtl="0">
              <a:lnSpc>
                <a:spcPct val="100000"/>
              </a:lnSpc>
              <a:spcBef>
                <a:spcPts val="0"/>
              </a:spcBef>
              <a:spcAft>
                <a:spcPts val="0"/>
              </a:spcAft>
              <a:buClr>
                <a:srgbClr val="1C4587"/>
              </a:buClr>
              <a:buSzPts val="2000"/>
              <a:buFont typeface="Arial"/>
              <a:buChar char="●"/>
              <a:defRPr sz="1800" b="0" i="0" u="none" strike="noStrike" cap="none">
                <a:solidFill>
                  <a:srgbClr val="1C4587"/>
                </a:solidFill>
                <a:latin typeface="Arial"/>
                <a:ea typeface="Arial"/>
                <a:cs typeface="Arial"/>
                <a:sym typeface="Arial"/>
              </a:defRPr>
            </a:lvl4pPr>
            <a:lvl5pPr marL="2286000" marR="0" lvl="4" indent="-355600" algn="l" rtl="0">
              <a:lnSpc>
                <a:spcPct val="100000"/>
              </a:lnSpc>
              <a:spcBef>
                <a:spcPts val="0"/>
              </a:spcBef>
              <a:spcAft>
                <a:spcPts val="0"/>
              </a:spcAft>
              <a:buClr>
                <a:srgbClr val="1C4587"/>
              </a:buClr>
              <a:buSzPts val="2000"/>
              <a:buFont typeface="Arial"/>
              <a:buChar char="○"/>
              <a:defRPr sz="1800" b="0" i="0" u="none" strike="noStrike" cap="none">
                <a:solidFill>
                  <a:srgbClr val="1C4587"/>
                </a:solidFill>
                <a:latin typeface="Arial"/>
                <a:ea typeface="Arial"/>
                <a:cs typeface="Arial"/>
                <a:sym typeface="Arial"/>
              </a:defRPr>
            </a:lvl5pPr>
            <a:lvl6pPr marL="2743200" marR="0" lvl="5" indent="-355600" algn="l" rtl="0">
              <a:lnSpc>
                <a:spcPct val="100000"/>
              </a:lnSpc>
              <a:spcBef>
                <a:spcPts val="0"/>
              </a:spcBef>
              <a:spcAft>
                <a:spcPts val="0"/>
              </a:spcAft>
              <a:buClr>
                <a:srgbClr val="1C4587"/>
              </a:buClr>
              <a:buSzPts val="2000"/>
              <a:buFont typeface="Arial"/>
              <a:buChar char="■"/>
              <a:defRPr sz="1800" b="0" i="0" u="none" strike="noStrike" cap="none">
                <a:solidFill>
                  <a:srgbClr val="1C4587"/>
                </a:solidFill>
                <a:latin typeface="Arial"/>
                <a:ea typeface="Arial"/>
                <a:cs typeface="Arial"/>
                <a:sym typeface="Arial"/>
              </a:defRPr>
            </a:lvl6pPr>
            <a:lvl7pPr marL="3200400" marR="0" lvl="6" indent="-355600" algn="l" rtl="0">
              <a:lnSpc>
                <a:spcPct val="100000"/>
              </a:lnSpc>
              <a:spcBef>
                <a:spcPts val="0"/>
              </a:spcBef>
              <a:spcAft>
                <a:spcPts val="0"/>
              </a:spcAft>
              <a:buClr>
                <a:srgbClr val="1C4587"/>
              </a:buClr>
              <a:buSzPts val="2000"/>
              <a:buFont typeface="Arial"/>
              <a:buChar char="●"/>
              <a:defRPr sz="1800" b="0" i="0" u="none" strike="noStrike" cap="none">
                <a:solidFill>
                  <a:srgbClr val="1C4587"/>
                </a:solidFill>
                <a:latin typeface="Arial"/>
                <a:ea typeface="Arial"/>
                <a:cs typeface="Arial"/>
                <a:sym typeface="Arial"/>
              </a:defRPr>
            </a:lvl7pPr>
            <a:lvl8pPr marL="3657600" marR="0" lvl="7" indent="-355600" algn="l" rtl="0">
              <a:lnSpc>
                <a:spcPct val="100000"/>
              </a:lnSpc>
              <a:spcBef>
                <a:spcPts val="0"/>
              </a:spcBef>
              <a:spcAft>
                <a:spcPts val="0"/>
              </a:spcAft>
              <a:buClr>
                <a:srgbClr val="1C4587"/>
              </a:buClr>
              <a:buSzPts val="2000"/>
              <a:buFont typeface="Arial"/>
              <a:buChar char="○"/>
              <a:defRPr sz="1800" b="0" i="0" u="none" strike="noStrike" cap="none">
                <a:solidFill>
                  <a:srgbClr val="1C4587"/>
                </a:solidFill>
                <a:latin typeface="Arial"/>
                <a:ea typeface="Arial"/>
                <a:cs typeface="Arial"/>
                <a:sym typeface="Arial"/>
              </a:defRPr>
            </a:lvl8pPr>
            <a:lvl9pPr marL="4114800" marR="0" lvl="8" indent="-355600" algn="l" rtl="0">
              <a:lnSpc>
                <a:spcPct val="100000"/>
              </a:lnSpc>
              <a:spcBef>
                <a:spcPts val="0"/>
              </a:spcBef>
              <a:spcAft>
                <a:spcPts val="0"/>
              </a:spcAft>
              <a:buClr>
                <a:srgbClr val="1C4587"/>
              </a:buClr>
              <a:buSzPts val="2000"/>
              <a:buFont typeface="Arial"/>
              <a:buChar char="■"/>
              <a:defRPr sz="1800" b="0" i="0" u="none" strike="noStrike" cap="none">
                <a:solidFill>
                  <a:srgbClr val="1C4587"/>
                </a:solidFill>
                <a:latin typeface="Arial"/>
                <a:ea typeface="Arial"/>
                <a:cs typeface="Arial"/>
                <a:sym typeface="Arial"/>
              </a:defRPr>
            </a:lvl9pPr>
          </a:lstStyle>
          <a:p>
            <a:endParaRPr/>
          </a:p>
        </p:txBody>
      </p:sp>
      <p:sp>
        <p:nvSpPr>
          <p:cNvPr id="62" name="Google Shape;62;p15"/>
          <p:cNvSpPr txBox="1">
            <a:spLocks noGrp="1"/>
          </p:cNvSpPr>
          <p:nvPr>
            <p:ph type="body" idx="2"/>
          </p:nvPr>
        </p:nvSpPr>
        <p:spPr>
          <a:xfrm>
            <a:off x="4648200" y="1200150"/>
            <a:ext cx="4038600" cy="3630300"/>
          </a:xfrm>
          <a:prstGeom prst="rect">
            <a:avLst/>
          </a:prstGeom>
          <a:noFill/>
          <a:ln>
            <a:noFill/>
          </a:ln>
        </p:spPr>
        <p:txBody>
          <a:bodyPr spcFirstLastPara="1" wrap="square" lIns="91425" tIns="91425" rIns="91425" bIns="91425" anchor="t" anchorCtr="0"/>
          <a:lstStyle>
            <a:lvl1pPr marL="457200" marR="0" lvl="0" indent="-431798" algn="l" rtl="0">
              <a:lnSpc>
                <a:spcPct val="100000"/>
              </a:lnSpc>
              <a:spcBef>
                <a:spcPts val="0"/>
              </a:spcBef>
              <a:spcAft>
                <a:spcPts val="0"/>
              </a:spcAft>
              <a:buClr>
                <a:srgbClr val="1C4587"/>
              </a:buClr>
              <a:buSzPts val="3200"/>
              <a:buFont typeface="Arial"/>
              <a:buChar char="●"/>
              <a:defRPr sz="2800" b="0" i="0" u="none" strike="noStrike" cap="none">
                <a:solidFill>
                  <a:srgbClr val="1C4587"/>
                </a:solidFill>
                <a:latin typeface="Arial"/>
                <a:ea typeface="Arial"/>
                <a:cs typeface="Arial"/>
                <a:sym typeface="Arial"/>
              </a:defRPr>
            </a:lvl1pPr>
            <a:lvl2pPr marL="914400" marR="0" lvl="1" indent="-406398" algn="l" rtl="0">
              <a:lnSpc>
                <a:spcPct val="100000"/>
              </a:lnSpc>
              <a:spcBef>
                <a:spcPts val="0"/>
              </a:spcBef>
              <a:spcAft>
                <a:spcPts val="0"/>
              </a:spcAft>
              <a:buClr>
                <a:srgbClr val="1C4587"/>
              </a:buClr>
              <a:buSzPts val="2800"/>
              <a:buFont typeface="Arial"/>
              <a:buChar char="○"/>
              <a:defRPr sz="2400" b="0" i="0" u="none" strike="noStrike" cap="none">
                <a:solidFill>
                  <a:srgbClr val="1C4587"/>
                </a:solidFill>
                <a:latin typeface="Arial"/>
                <a:ea typeface="Arial"/>
                <a:cs typeface="Arial"/>
                <a:sym typeface="Arial"/>
              </a:defRPr>
            </a:lvl2pPr>
            <a:lvl3pPr marL="1371600" marR="0" lvl="2" indent="-381000" algn="l" rtl="0">
              <a:lnSpc>
                <a:spcPct val="100000"/>
              </a:lnSpc>
              <a:spcBef>
                <a:spcPts val="0"/>
              </a:spcBef>
              <a:spcAft>
                <a:spcPts val="0"/>
              </a:spcAft>
              <a:buClr>
                <a:srgbClr val="1C4587"/>
              </a:buClr>
              <a:buSzPts val="2400"/>
              <a:buFont typeface="Arial"/>
              <a:buChar char="■"/>
              <a:defRPr sz="2000" b="0" i="0" u="none" strike="noStrike" cap="none">
                <a:solidFill>
                  <a:srgbClr val="1C4587"/>
                </a:solidFill>
                <a:latin typeface="Arial"/>
                <a:ea typeface="Arial"/>
                <a:cs typeface="Arial"/>
                <a:sym typeface="Arial"/>
              </a:defRPr>
            </a:lvl3pPr>
            <a:lvl4pPr marL="1828800" marR="0" lvl="3" indent="-355600" algn="l" rtl="0">
              <a:lnSpc>
                <a:spcPct val="100000"/>
              </a:lnSpc>
              <a:spcBef>
                <a:spcPts val="0"/>
              </a:spcBef>
              <a:spcAft>
                <a:spcPts val="0"/>
              </a:spcAft>
              <a:buClr>
                <a:srgbClr val="1C4587"/>
              </a:buClr>
              <a:buSzPts val="2000"/>
              <a:buFont typeface="Arial"/>
              <a:buChar char="●"/>
              <a:defRPr sz="1800" b="0" i="0" u="none" strike="noStrike" cap="none">
                <a:solidFill>
                  <a:srgbClr val="1C4587"/>
                </a:solidFill>
                <a:latin typeface="Arial"/>
                <a:ea typeface="Arial"/>
                <a:cs typeface="Arial"/>
                <a:sym typeface="Arial"/>
              </a:defRPr>
            </a:lvl4pPr>
            <a:lvl5pPr marL="2286000" marR="0" lvl="4" indent="-355600" algn="l" rtl="0">
              <a:lnSpc>
                <a:spcPct val="100000"/>
              </a:lnSpc>
              <a:spcBef>
                <a:spcPts val="0"/>
              </a:spcBef>
              <a:spcAft>
                <a:spcPts val="0"/>
              </a:spcAft>
              <a:buClr>
                <a:srgbClr val="1C4587"/>
              </a:buClr>
              <a:buSzPts val="2000"/>
              <a:buFont typeface="Arial"/>
              <a:buChar char="○"/>
              <a:defRPr sz="1800" b="0" i="0" u="none" strike="noStrike" cap="none">
                <a:solidFill>
                  <a:srgbClr val="1C4587"/>
                </a:solidFill>
                <a:latin typeface="Arial"/>
                <a:ea typeface="Arial"/>
                <a:cs typeface="Arial"/>
                <a:sym typeface="Arial"/>
              </a:defRPr>
            </a:lvl5pPr>
            <a:lvl6pPr marL="2743200" marR="0" lvl="5" indent="-355600" algn="l" rtl="0">
              <a:lnSpc>
                <a:spcPct val="100000"/>
              </a:lnSpc>
              <a:spcBef>
                <a:spcPts val="0"/>
              </a:spcBef>
              <a:spcAft>
                <a:spcPts val="0"/>
              </a:spcAft>
              <a:buClr>
                <a:srgbClr val="1C4587"/>
              </a:buClr>
              <a:buSzPts val="2000"/>
              <a:buFont typeface="Arial"/>
              <a:buChar char="■"/>
              <a:defRPr sz="1800" b="0" i="0" u="none" strike="noStrike" cap="none">
                <a:solidFill>
                  <a:srgbClr val="1C4587"/>
                </a:solidFill>
                <a:latin typeface="Arial"/>
                <a:ea typeface="Arial"/>
                <a:cs typeface="Arial"/>
                <a:sym typeface="Arial"/>
              </a:defRPr>
            </a:lvl6pPr>
            <a:lvl7pPr marL="3200400" marR="0" lvl="6" indent="-355600" algn="l" rtl="0">
              <a:lnSpc>
                <a:spcPct val="100000"/>
              </a:lnSpc>
              <a:spcBef>
                <a:spcPts val="0"/>
              </a:spcBef>
              <a:spcAft>
                <a:spcPts val="0"/>
              </a:spcAft>
              <a:buClr>
                <a:srgbClr val="1C4587"/>
              </a:buClr>
              <a:buSzPts val="2000"/>
              <a:buFont typeface="Arial"/>
              <a:buChar char="●"/>
              <a:defRPr sz="1800" b="0" i="0" u="none" strike="noStrike" cap="none">
                <a:solidFill>
                  <a:srgbClr val="1C4587"/>
                </a:solidFill>
                <a:latin typeface="Arial"/>
                <a:ea typeface="Arial"/>
                <a:cs typeface="Arial"/>
                <a:sym typeface="Arial"/>
              </a:defRPr>
            </a:lvl7pPr>
            <a:lvl8pPr marL="3657600" marR="0" lvl="7" indent="-355600" algn="l" rtl="0">
              <a:lnSpc>
                <a:spcPct val="100000"/>
              </a:lnSpc>
              <a:spcBef>
                <a:spcPts val="0"/>
              </a:spcBef>
              <a:spcAft>
                <a:spcPts val="0"/>
              </a:spcAft>
              <a:buClr>
                <a:srgbClr val="1C4587"/>
              </a:buClr>
              <a:buSzPts val="2000"/>
              <a:buFont typeface="Arial"/>
              <a:buChar char="○"/>
              <a:defRPr sz="1800" b="0" i="0" u="none" strike="noStrike" cap="none">
                <a:solidFill>
                  <a:srgbClr val="1C4587"/>
                </a:solidFill>
                <a:latin typeface="Arial"/>
                <a:ea typeface="Arial"/>
                <a:cs typeface="Arial"/>
                <a:sym typeface="Arial"/>
              </a:defRPr>
            </a:lvl8pPr>
            <a:lvl9pPr marL="4114800" marR="0" lvl="8" indent="-355600" algn="l" rtl="0">
              <a:lnSpc>
                <a:spcPct val="100000"/>
              </a:lnSpc>
              <a:spcBef>
                <a:spcPts val="0"/>
              </a:spcBef>
              <a:spcAft>
                <a:spcPts val="0"/>
              </a:spcAft>
              <a:buClr>
                <a:srgbClr val="1C4587"/>
              </a:buClr>
              <a:buSzPts val="2000"/>
              <a:buFont typeface="Arial"/>
              <a:buChar char="■"/>
              <a:defRPr sz="1800" b="0" i="0" u="none" strike="noStrike" cap="none">
                <a:solidFill>
                  <a:srgbClr val="1C4587"/>
                </a:solidFill>
                <a:latin typeface="Arial"/>
                <a:ea typeface="Arial"/>
                <a:cs typeface="Arial"/>
                <a:sym typeface="Arial"/>
              </a:defRPr>
            </a:lvl9pPr>
          </a:lstStyle>
          <a:p>
            <a:endParaRPr/>
          </a:p>
        </p:txBody>
      </p:sp>
      <p:sp>
        <p:nvSpPr>
          <p:cNvPr id="63" name="Google Shape;63;p15"/>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64" name="Google Shape;64;p15"/>
          <p:cNvSpPr/>
          <p:nvPr/>
        </p:nvSpPr>
        <p:spPr>
          <a:xfrm>
            <a:off x="0" y="1056300"/>
            <a:ext cx="9144000" cy="143700"/>
          </a:xfrm>
          <a:prstGeom prst="rect">
            <a:avLst/>
          </a:prstGeom>
          <a:solidFill>
            <a:srgbClr val="9999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 name="Picture 7" descr="Logo&#10;&#10;Description automatically generated with medium confidence">
            <a:extLst>
              <a:ext uri="{FF2B5EF4-FFF2-40B4-BE49-F238E27FC236}">
                <a16:creationId xmlns:a16="http://schemas.microsoft.com/office/drawing/2014/main" id="{ECF3F318-C0BA-4077-B4D8-79A052BA6D37}"/>
              </a:ext>
            </a:extLst>
          </p:cNvPr>
          <p:cNvPicPr>
            <a:picLocks noChangeAspect="1"/>
          </p:cNvPicPr>
          <p:nvPr userDrawn="1"/>
        </p:nvPicPr>
        <p:blipFill>
          <a:blip r:embed="rId2"/>
          <a:stretch>
            <a:fillRect/>
          </a:stretch>
        </p:blipFill>
        <p:spPr>
          <a:xfrm>
            <a:off x="6461760" y="0"/>
            <a:ext cx="2674620" cy="1058704"/>
          </a:xfrm>
          <a:prstGeom prst="rect">
            <a:avLst/>
          </a:prstGeom>
        </p:spPr>
      </p:pic>
    </p:spTree>
    <p:extLst>
      <p:ext uri="{BB962C8B-B14F-4D97-AF65-F5344CB8AC3E}">
        <p14:creationId xmlns:p14="http://schemas.microsoft.com/office/powerpoint/2010/main" val="21753088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69"/>
        <p:cNvGrpSpPr/>
        <p:nvPr/>
      </p:nvGrpSpPr>
      <p:grpSpPr>
        <a:xfrm>
          <a:off x="0" y="0"/>
          <a:ext cx="0" cy="0"/>
          <a:chOff x="0" y="0"/>
          <a:chExt cx="0" cy="0"/>
        </a:xfrm>
      </p:grpSpPr>
      <p:sp>
        <p:nvSpPr>
          <p:cNvPr id="70" name="Google Shape;70;p17"/>
          <p:cNvSpPr txBox="1">
            <a:spLocks noGrp="1"/>
          </p:cNvSpPr>
          <p:nvPr>
            <p:ph type="title"/>
          </p:nvPr>
        </p:nvSpPr>
        <p:spPr>
          <a:xfrm>
            <a:off x="0" y="0"/>
            <a:ext cx="6461760" cy="1063500"/>
          </a:xfrm>
          <a:prstGeom prst="rect">
            <a:avLst/>
          </a:prstGeom>
          <a:solidFill>
            <a:srgbClr val="000000"/>
          </a:solid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lt2"/>
              </a:buClr>
              <a:buSzPts val="3600"/>
              <a:buFont typeface="Arial"/>
              <a:buNone/>
              <a:defRPr sz="3600" b="0" i="0" u="none" strike="noStrike" cap="none">
                <a:solidFill>
                  <a:schemeClr val="lt2"/>
                </a:solidFill>
                <a:latin typeface="Arial"/>
                <a:ea typeface="Arial"/>
                <a:cs typeface="Arial"/>
                <a:sym typeface="Arial"/>
              </a:defRPr>
            </a:lvl1pPr>
            <a:lvl2pPr lvl="1" indent="0" rtl="0">
              <a:spcBef>
                <a:spcPts val="0"/>
              </a:spcBef>
              <a:spcAft>
                <a:spcPts val="0"/>
              </a:spcAft>
              <a:buClr>
                <a:schemeClr val="lt1"/>
              </a:buClr>
              <a:buSzPts val="3600"/>
              <a:buFont typeface="Arial"/>
              <a:buNone/>
              <a:defRPr sz="3600">
                <a:solidFill>
                  <a:schemeClr val="lt1"/>
                </a:solidFill>
              </a:defRPr>
            </a:lvl2pPr>
            <a:lvl3pPr lvl="2" indent="0" rtl="0">
              <a:spcBef>
                <a:spcPts val="0"/>
              </a:spcBef>
              <a:spcAft>
                <a:spcPts val="0"/>
              </a:spcAft>
              <a:buClr>
                <a:schemeClr val="lt1"/>
              </a:buClr>
              <a:buSzPts val="3600"/>
              <a:buFont typeface="Arial"/>
              <a:buNone/>
              <a:defRPr sz="3600">
                <a:solidFill>
                  <a:schemeClr val="lt1"/>
                </a:solidFill>
              </a:defRPr>
            </a:lvl3pPr>
            <a:lvl4pPr lvl="3" indent="0" rtl="0">
              <a:spcBef>
                <a:spcPts val="0"/>
              </a:spcBef>
              <a:spcAft>
                <a:spcPts val="0"/>
              </a:spcAft>
              <a:buClr>
                <a:schemeClr val="lt1"/>
              </a:buClr>
              <a:buSzPts val="3600"/>
              <a:buFont typeface="Arial"/>
              <a:buNone/>
              <a:defRPr sz="3600">
                <a:solidFill>
                  <a:schemeClr val="lt1"/>
                </a:solidFill>
              </a:defRPr>
            </a:lvl4pPr>
            <a:lvl5pPr lvl="4" indent="0" rtl="0">
              <a:spcBef>
                <a:spcPts val="0"/>
              </a:spcBef>
              <a:spcAft>
                <a:spcPts val="0"/>
              </a:spcAft>
              <a:buClr>
                <a:schemeClr val="lt1"/>
              </a:buClr>
              <a:buSzPts val="3600"/>
              <a:buFont typeface="Arial"/>
              <a:buNone/>
              <a:defRPr sz="3600">
                <a:solidFill>
                  <a:schemeClr val="lt1"/>
                </a:solidFill>
              </a:defRPr>
            </a:lvl5pPr>
            <a:lvl6pPr lvl="5" indent="0" rtl="0">
              <a:spcBef>
                <a:spcPts val="0"/>
              </a:spcBef>
              <a:spcAft>
                <a:spcPts val="0"/>
              </a:spcAft>
              <a:buClr>
                <a:schemeClr val="lt1"/>
              </a:buClr>
              <a:buSzPts val="3600"/>
              <a:buFont typeface="Arial"/>
              <a:buNone/>
              <a:defRPr sz="3600">
                <a:solidFill>
                  <a:schemeClr val="lt1"/>
                </a:solidFill>
              </a:defRPr>
            </a:lvl6pPr>
            <a:lvl7pPr lvl="6" indent="0" rtl="0">
              <a:spcBef>
                <a:spcPts val="0"/>
              </a:spcBef>
              <a:spcAft>
                <a:spcPts val="0"/>
              </a:spcAft>
              <a:buClr>
                <a:schemeClr val="lt1"/>
              </a:buClr>
              <a:buSzPts val="3600"/>
              <a:buFont typeface="Arial"/>
              <a:buNone/>
              <a:defRPr sz="3600">
                <a:solidFill>
                  <a:schemeClr val="lt1"/>
                </a:solidFill>
              </a:defRPr>
            </a:lvl7pPr>
            <a:lvl8pPr lvl="7" indent="0" rtl="0">
              <a:spcBef>
                <a:spcPts val="0"/>
              </a:spcBef>
              <a:spcAft>
                <a:spcPts val="0"/>
              </a:spcAft>
              <a:buClr>
                <a:schemeClr val="lt1"/>
              </a:buClr>
              <a:buSzPts val="3600"/>
              <a:buFont typeface="Arial"/>
              <a:buNone/>
              <a:defRPr sz="3600">
                <a:solidFill>
                  <a:schemeClr val="lt1"/>
                </a:solidFill>
              </a:defRPr>
            </a:lvl8pPr>
            <a:lvl9pPr lvl="8" indent="0" rtl="0">
              <a:spcBef>
                <a:spcPts val="0"/>
              </a:spcBef>
              <a:spcAft>
                <a:spcPts val="0"/>
              </a:spcAft>
              <a:buClr>
                <a:schemeClr val="lt1"/>
              </a:buClr>
              <a:buSzPts val="3600"/>
              <a:buFont typeface="Arial"/>
              <a:buNone/>
              <a:defRPr sz="3600">
                <a:solidFill>
                  <a:schemeClr val="lt1"/>
                </a:solidFill>
              </a:defRPr>
            </a:lvl9pPr>
          </a:lstStyle>
          <a:p>
            <a:endParaRPr/>
          </a:p>
        </p:txBody>
      </p:sp>
      <p:sp>
        <p:nvSpPr>
          <p:cNvPr id="71" name="Google Shape;71;p17"/>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72" name="Google Shape;72;p17"/>
          <p:cNvSpPr/>
          <p:nvPr/>
        </p:nvSpPr>
        <p:spPr>
          <a:xfrm>
            <a:off x="0" y="1056300"/>
            <a:ext cx="9144000" cy="143700"/>
          </a:xfrm>
          <a:prstGeom prst="rect">
            <a:avLst/>
          </a:prstGeom>
          <a:solidFill>
            <a:srgbClr val="9999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 name="Picture 5" descr="Logo&#10;&#10;Description automatically generated with medium confidence">
            <a:extLst>
              <a:ext uri="{FF2B5EF4-FFF2-40B4-BE49-F238E27FC236}">
                <a16:creationId xmlns:a16="http://schemas.microsoft.com/office/drawing/2014/main" id="{21DB33C5-5701-4836-853C-712DC6A3CD5D}"/>
              </a:ext>
            </a:extLst>
          </p:cNvPr>
          <p:cNvPicPr>
            <a:picLocks noChangeAspect="1"/>
          </p:cNvPicPr>
          <p:nvPr userDrawn="1"/>
        </p:nvPicPr>
        <p:blipFill>
          <a:blip r:embed="rId2"/>
          <a:stretch>
            <a:fillRect/>
          </a:stretch>
        </p:blipFill>
        <p:spPr>
          <a:xfrm>
            <a:off x="6461760" y="0"/>
            <a:ext cx="2674620" cy="1058704"/>
          </a:xfrm>
          <a:prstGeom prst="rect">
            <a:avLst/>
          </a:prstGeom>
        </p:spPr>
      </p:pic>
    </p:spTree>
    <p:extLst>
      <p:ext uri="{BB962C8B-B14F-4D97-AF65-F5344CB8AC3E}">
        <p14:creationId xmlns:p14="http://schemas.microsoft.com/office/powerpoint/2010/main" val="2258568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74"/>
        <p:cNvGrpSpPr/>
        <p:nvPr/>
      </p:nvGrpSpPr>
      <p:grpSpPr>
        <a:xfrm>
          <a:off x="0" y="0"/>
          <a:ext cx="0" cy="0"/>
          <a:chOff x="0" y="0"/>
          <a:chExt cx="0" cy="0"/>
        </a:xfrm>
      </p:grpSpPr>
      <p:sp>
        <p:nvSpPr>
          <p:cNvPr id="75" name="Google Shape;75;p18"/>
          <p:cNvSpPr txBox="1">
            <a:spLocks noGrp="1"/>
          </p:cNvSpPr>
          <p:nvPr>
            <p:ph type="title"/>
          </p:nvPr>
        </p:nvSpPr>
        <p:spPr>
          <a:xfrm>
            <a:off x="0" y="0"/>
            <a:ext cx="6461760" cy="1056300"/>
          </a:xfrm>
          <a:prstGeom prst="rect">
            <a:avLst/>
          </a:prstGeom>
          <a:solidFill>
            <a:srgbClr val="000000"/>
          </a:solid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lt2"/>
              </a:buClr>
              <a:buSzPts val="3600"/>
              <a:buFont typeface="Arial"/>
              <a:buNone/>
              <a:defRPr sz="3600" b="0" i="0" u="none" strike="noStrike" cap="none">
                <a:solidFill>
                  <a:schemeClr val="lt2"/>
                </a:solidFill>
                <a:latin typeface="Arial"/>
                <a:ea typeface="Arial"/>
                <a:cs typeface="Arial"/>
                <a:sym typeface="Arial"/>
              </a:defRPr>
            </a:lvl1pPr>
            <a:lvl2pPr lvl="1" indent="0" rtl="0">
              <a:spcBef>
                <a:spcPts val="0"/>
              </a:spcBef>
              <a:spcAft>
                <a:spcPts val="0"/>
              </a:spcAft>
              <a:buClr>
                <a:schemeClr val="lt2"/>
              </a:buClr>
              <a:buSzPts val="3600"/>
              <a:buFont typeface="Arial"/>
              <a:buNone/>
              <a:defRPr sz="3600">
                <a:solidFill>
                  <a:schemeClr val="lt2"/>
                </a:solidFill>
              </a:defRPr>
            </a:lvl2pPr>
            <a:lvl3pPr lvl="2" indent="0" rtl="0">
              <a:spcBef>
                <a:spcPts val="0"/>
              </a:spcBef>
              <a:spcAft>
                <a:spcPts val="0"/>
              </a:spcAft>
              <a:buClr>
                <a:schemeClr val="lt2"/>
              </a:buClr>
              <a:buSzPts val="3600"/>
              <a:buFont typeface="Arial"/>
              <a:buNone/>
              <a:defRPr sz="3600">
                <a:solidFill>
                  <a:schemeClr val="lt2"/>
                </a:solidFill>
              </a:defRPr>
            </a:lvl3pPr>
            <a:lvl4pPr lvl="3" indent="0" rtl="0">
              <a:spcBef>
                <a:spcPts val="0"/>
              </a:spcBef>
              <a:spcAft>
                <a:spcPts val="0"/>
              </a:spcAft>
              <a:buClr>
                <a:schemeClr val="lt2"/>
              </a:buClr>
              <a:buSzPts val="3600"/>
              <a:buFont typeface="Arial"/>
              <a:buNone/>
              <a:defRPr sz="3600">
                <a:solidFill>
                  <a:schemeClr val="lt2"/>
                </a:solidFill>
              </a:defRPr>
            </a:lvl4pPr>
            <a:lvl5pPr lvl="4" indent="0" rtl="0">
              <a:spcBef>
                <a:spcPts val="0"/>
              </a:spcBef>
              <a:spcAft>
                <a:spcPts val="0"/>
              </a:spcAft>
              <a:buClr>
                <a:schemeClr val="lt2"/>
              </a:buClr>
              <a:buSzPts val="3600"/>
              <a:buFont typeface="Arial"/>
              <a:buNone/>
              <a:defRPr sz="3600">
                <a:solidFill>
                  <a:schemeClr val="lt2"/>
                </a:solidFill>
              </a:defRPr>
            </a:lvl5pPr>
            <a:lvl6pPr lvl="5" indent="0" rtl="0">
              <a:spcBef>
                <a:spcPts val="0"/>
              </a:spcBef>
              <a:spcAft>
                <a:spcPts val="0"/>
              </a:spcAft>
              <a:buClr>
                <a:schemeClr val="lt2"/>
              </a:buClr>
              <a:buSzPts val="3600"/>
              <a:buFont typeface="Arial"/>
              <a:buNone/>
              <a:defRPr sz="3600">
                <a:solidFill>
                  <a:schemeClr val="lt2"/>
                </a:solidFill>
              </a:defRPr>
            </a:lvl6pPr>
            <a:lvl7pPr lvl="6" indent="0" rtl="0">
              <a:spcBef>
                <a:spcPts val="0"/>
              </a:spcBef>
              <a:spcAft>
                <a:spcPts val="0"/>
              </a:spcAft>
              <a:buClr>
                <a:schemeClr val="lt2"/>
              </a:buClr>
              <a:buSzPts val="3600"/>
              <a:buFont typeface="Arial"/>
              <a:buNone/>
              <a:defRPr sz="3600">
                <a:solidFill>
                  <a:schemeClr val="lt2"/>
                </a:solidFill>
              </a:defRPr>
            </a:lvl7pPr>
            <a:lvl8pPr lvl="7" indent="0" rtl="0">
              <a:spcBef>
                <a:spcPts val="0"/>
              </a:spcBef>
              <a:spcAft>
                <a:spcPts val="0"/>
              </a:spcAft>
              <a:buClr>
                <a:schemeClr val="lt2"/>
              </a:buClr>
              <a:buSzPts val="3600"/>
              <a:buFont typeface="Arial"/>
              <a:buNone/>
              <a:defRPr sz="3600">
                <a:solidFill>
                  <a:schemeClr val="lt2"/>
                </a:solidFill>
              </a:defRPr>
            </a:lvl8pPr>
            <a:lvl9pPr lvl="8" indent="0" rtl="0">
              <a:spcBef>
                <a:spcPts val="0"/>
              </a:spcBef>
              <a:spcAft>
                <a:spcPts val="0"/>
              </a:spcAft>
              <a:buClr>
                <a:schemeClr val="lt2"/>
              </a:buClr>
              <a:buSzPts val="3600"/>
              <a:buFont typeface="Arial"/>
              <a:buNone/>
              <a:defRPr sz="3600">
                <a:solidFill>
                  <a:schemeClr val="lt2"/>
                </a:solidFill>
              </a:defRPr>
            </a:lvl9pPr>
          </a:lstStyle>
          <a:p>
            <a:endParaRPr/>
          </a:p>
        </p:txBody>
      </p:sp>
      <p:sp>
        <p:nvSpPr>
          <p:cNvPr id="76" name="Google Shape;76;p18"/>
          <p:cNvSpPr txBox="1">
            <a:spLocks noGrp="1"/>
          </p:cNvSpPr>
          <p:nvPr>
            <p:ph type="body" idx="1"/>
          </p:nvPr>
        </p:nvSpPr>
        <p:spPr>
          <a:xfrm>
            <a:off x="4742150" y="1311550"/>
            <a:ext cx="3087900" cy="3630300"/>
          </a:xfrm>
          <a:prstGeom prst="rect">
            <a:avLst/>
          </a:prstGeom>
          <a:noFill/>
          <a:ln>
            <a:noFill/>
          </a:ln>
        </p:spPr>
        <p:txBody>
          <a:bodyPr spcFirstLastPara="1" wrap="square" lIns="91425" tIns="91425" rIns="91425" bIns="91425" anchor="t" anchorCtr="0"/>
          <a:lstStyle>
            <a:lvl1pPr marL="457200" marR="0" lvl="0" indent="-431799" algn="l" rtl="0">
              <a:lnSpc>
                <a:spcPct val="100000"/>
              </a:lnSpc>
              <a:spcBef>
                <a:spcPts val="0"/>
              </a:spcBef>
              <a:spcAft>
                <a:spcPts val="0"/>
              </a:spcAft>
              <a:buClr>
                <a:srgbClr val="1C4587"/>
              </a:buClr>
              <a:buSzPts val="3200"/>
              <a:buFont typeface="Arial"/>
              <a:buAutoNum type="arabicPeriod"/>
              <a:defRPr sz="1800" b="0" i="0" u="none" strike="noStrike" cap="none">
                <a:solidFill>
                  <a:srgbClr val="1C4587"/>
                </a:solidFill>
                <a:latin typeface="Arial"/>
                <a:ea typeface="Arial"/>
                <a:cs typeface="Arial"/>
                <a:sym typeface="Arial"/>
              </a:defRPr>
            </a:lvl1pPr>
            <a:lvl2pPr marL="914400" marR="0" lvl="1" indent="-406400" algn="l" rtl="0">
              <a:lnSpc>
                <a:spcPct val="100000"/>
              </a:lnSpc>
              <a:spcBef>
                <a:spcPts val="1000"/>
              </a:spcBef>
              <a:spcAft>
                <a:spcPts val="0"/>
              </a:spcAft>
              <a:buClr>
                <a:srgbClr val="1C4587"/>
              </a:buClr>
              <a:buSzPts val="2800"/>
              <a:buFont typeface="Arial"/>
              <a:buAutoNum type="alphaLcPeriod"/>
              <a:defRPr sz="2800" b="0" i="0" u="none" strike="noStrike" cap="none">
                <a:solidFill>
                  <a:srgbClr val="1C4587"/>
                </a:solidFill>
                <a:latin typeface="Arial"/>
                <a:ea typeface="Arial"/>
                <a:cs typeface="Arial"/>
                <a:sym typeface="Arial"/>
              </a:defRPr>
            </a:lvl2pPr>
            <a:lvl3pPr marL="1371600" marR="0" lvl="2" indent="-381000" algn="l" rtl="0">
              <a:lnSpc>
                <a:spcPct val="100000"/>
              </a:lnSpc>
              <a:spcBef>
                <a:spcPts val="0"/>
              </a:spcBef>
              <a:spcAft>
                <a:spcPts val="0"/>
              </a:spcAft>
              <a:buClr>
                <a:srgbClr val="1C4587"/>
              </a:buClr>
              <a:buSzPts val="2400"/>
              <a:buFont typeface="Arial"/>
              <a:buAutoNum type="romanLcPeriod"/>
              <a:defRPr sz="2400" b="0" i="0" u="none" strike="noStrike" cap="none">
                <a:solidFill>
                  <a:srgbClr val="1C4587"/>
                </a:solidFill>
                <a:latin typeface="Arial"/>
                <a:ea typeface="Arial"/>
                <a:cs typeface="Arial"/>
                <a:sym typeface="Arial"/>
              </a:defRPr>
            </a:lvl3pPr>
            <a:lvl4pPr marL="1828800" marR="0" lvl="3" indent="-355600" algn="l" rtl="0">
              <a:lnSpc>
                <a:spcPct val="100000"/>
              </a:lnSpc>
              <a:spcBef>
                <a:spcPts val="0"/>
              </a:spcBef>
              <a:spcAft>
                <a:spcPts val="0"/>
              </a:spcAft>
              <a:buClr>
                <a:srgbClr val="1C4587"/>
              </a:buClr>
              <a:buSzPts val="2000"/>
              <a:buFont typeface="Arial"/>
              <a:buAutoNum type="arabicPeriod"/>
              <a:defRPr sz="2000" b="0" i="0" u="none" strike="noStrike" cap="none">
                <a:solidFill>
                  <a:srgbClr val="1C4587"/>
                </a:solidFill>
                <a:latin typeface="Arial"/>
                <a:ea typeface="Arial"/>
                <a:cs typeface="Arial"/>
                <a:sym typeface="Arial"/>
              </a:defRPr>
            </a:lvl4pPr>
            <a:lvl5pPr marL="2286000" marR="0" lvl="4" indent="-355600" algn="l" rtl="0">
              <a:lnSpc>
                <a:spcPct val="100000"/>
              </a:lnSpc>
              <a:spcBef>
                <a:spcPts val="0"/>
              </a:spcBef>
              <a:spcAft>
                <a:spcPts val="0"/>
              </a:spcAft>
              <a:buClr>
                <a:srgbClr val="1C4587"/>
              </a:buClr>
              <a:buSzPts val="2000"/>
              <a:buFont typeface="Arial"/>
              <a:buAutoNum type="alphaLcPeriod"/>
              <a:defRPr sz="2000" b="0" i="0" u="none" strike="noStrike" cap="none">
                <a:solidFill>
                  <a:srgbClr val="1C4587"/>
                </a:solidFill>
                <a:latin typeface="Arial"/>
                <a:ea typeface="Arial"/>
                <a:cs typeface="Arial"/>
                <a:sym typeface="Arial"/>
              </a:defRPr>
            </a:lvl5pPr>
            <a:lvl6pPr marL="2743200" marR="0" lvl="5" indent="-355600" algn="l" rtl="0">
              <a:lnSpc>
                <a:spcPct val="100000"/>
              </a:lnSpc>
              <a:spcBef>
                <a:spcPts val="0"/>
              </a:spcBef>
              <a:spcAft>
                <a:spcPts val="0"/>
              </a:spcAft>
              <a:buClr>
                <a:srgbClr val="1C4587"/>
              </a:buClr>
              <a:buSzPts val="2000"/>
              <a:buFont typeface="Arial"/>
              <a:buAutoNum type="romanLcPeriod"/>
              <a:defRPr sz="2000" b="0" i="0" u="none" strike="noStrike" cap="none">
                <a:solidFill>
                  <a:srgbClr val="1C4587"/>
                </a:solidFill>
                <a:latin typeface="Arial"/>
                <a:ea typeface="Arial"/>
                <a:cs typeface="Arial"/>
                <a:sym typeface="Arial"/>
              </a:defRPr>
            </a:lvl6pPr>
            <a:lvl7pPr marL="3200400" marR="0" lvl="6" indent="-355600" algn="l" rtl="0">
              <a:lnSpc>
                <a:spcPct val="100000"/>
              </a:lnSpc>
              <a:spcBef>
                <a:spcPts val="0"/>
              </a:spcBef>
              <a:spcAft>
                <a:spcPts val="0"/>
              </a:spcAft>
              <a:buClr>
                <a:srgbClr val="1C4587"/>
              </a:buClr>
              <a:buSzPts val="2000"/>
              <a:buFont typeface="Arial"/>
              <a:buAutoNum type="arabicPeriod"/>
              <a:defRPr sz="2000" b="0" i="0" u="none" strike="noStrike" cap="none">
                <a:solidFill>
                  <a:srgbClr val="1C4587"/>
                </a:solidFill>
                <a:latin typeface="Arial"/>
                <a:ea typeface="Arial"/>
                <a:cs typeface="Arial"/>
                <a:sym typeface="Arial"/>
              </a:defRPr>
            </a:lvl7pPr>
            <a:lvl8pPr marL="3657600" marR="0" lvl="7" indent="-355600" algn="l" rtl="0">
              <a:lnSpc>
                <a:spcPct val="100000"/>
              </a:lnSpc>
              <a:spcBef>
                <a:spcPts val="0"/>
              </a:spcBef>
              <a:spcAft>
                <a:spcPts val="0"/>
              </a:spcAft>
              <a:buClr>
                <a:srgbClr val="1C4587"/>
              </a:buClr>
              <a:buSzPts val="2000"/>
              <a:buFont typeface="Arial"/>
              <a:buAutoNum type="alphaLcPeriod"/>
              <a:defRPr sz="2000" b="0" i="0" u="none" strike="noStrike" cap="none">
                <a:solidFill>
                  <a:srgbClr val="1C4587"/>
                </a:solidFill>
                <a:latin typeface="Arial"/>
                <a:ea typeface="Arial"/>
                <a:cs typeface="Arial"/>
                <a:sym typeface="Arial"/>
              </a:defRPr>
            </a:lvl8pPr>
            <a:lvl9pPr marL="4114800" marR="0" lvl="8" indent="-355600" algn="l" rtl="0">
              <a:lnSpc>
                <a:spcPct val="100000"/>
              </a:lnSpc>
              <a:spcBef>
                <a:spcPts val="0"/>
              </a:spcBef>
              <a:spcAft>
                <a:spcPts val="0"/>
              </a:spcAft>
              <a:buClr>
                <a:srgbClr val="1C4587"/>
              </a:buClr>
              <a:buSzPts val="2000"/>
              <a:buFont typeface="Arial"/>
              <a:buAutoNum type="romanLcPeriod"/>
              <a:defRPr sz="2000" b="0" i="0" u="none" strike="noStrike" cap="none">
                <a:solidFill>
                  <a:srgbClr val="1C4587"/>
                </a:solidFill>
                <a:latin typeface="Arial"/>
                <a:ea typeface="Arial"/>
                <a:cs typeface="Arial"/>
                <a:sym typeface="Arial"/>
              </a:defRPr>
            </a:lvl9pPr>
          </a:lstStyle>
          <a:p>
            <a:endParaRPr/>
          </a:p>
        </p:txBody>
      </p:sp>
      <p:sp>
        <p:nvSpPr>
          <p:cNvPr id="77" name="Google Shape;77;p18"/>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78" name="Google Shape;78;p18"/>
          <p:cNvSpPr/>
          <p:nvPr/>
        </p:nvSpPr>
        <p:spPr>
          <a:xfrm>
            <a:off x="0" y="1056300"/>
            <a:ext cx="9144000" cy="143700"/>
          </a:xfrm>
          <a:prstGeom prst="rect">
            <a:avLst/>
          </a:prstGeom>
          <a:solidFill>
            <a:srgbClr val="9999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 name="Picture 6" descr="Logo&#10;&#10;Description automatically generated with medium confidence">
            <a:extLst>
              <a:ext uri="{FF2B5EF4-FFF2-40B4-BE49-F238E27FC236}">
                <a16:creationId xmlns:a16="http://schemas.microsoft.com/office/drawing/2014/main" id="{34D77029-33A8-40A7-B0CD-F6FC8556B1B9}"/>
              </a:ext>
            </a:extLst>
          </p:cNvPr>
          <p:cNvPicPr>
            <a:picLocks noChangeAspect="1"/>
          </p:cNvPicPr>
          <p:nvPr userDrawn="1"/>
        </p:nvPicPr>
        <p:blipFill>
          <a:blip r:embed="rId2"/>
          <a:stretch>
            <a:fillRect/>
          </a:stretch>
        </p:blipFill>
        <p:spPr>
          <a:xfrm>
            <a:off x="6461760" y="0"/>
            <a:ext cx="2674620" cy="1058704"/>
          </a:xfrm>
          <a:prstGeom prst="rect">
            <a:avLst/>
          </a:prstGeom>
        </p:spPr>
      </p:pic>
    </p:spTree>
    <p:extLst>
      <p:ext uri="{BB962C8B-B14F-4D97-AF65-F5344CB8AC3E}">
        <p14:creationId xmlns:p14="http://schemas.microsoft.com/office/powerpoint/2010/main" val="31130807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reserve="1" userDrawn="1">
  <p:cSld name="Caption">
    <p:spTree>
      <p:nvGrpSpPr>
        <p:cNvPr id="1" name="Shape 80"/>
        <p:cNvGrpSpPr/>
        <p:nvPr/>
      </p:nvGrpSpPr>
      <p:grpSpPr>
        <a:xfrm>
          <a:off x="0" y="0"/>
          <a:ext cx="0" cy="0"/>
          <a:chOff x="0" y="0"/>
          <a:chExt cx="0" cy="0"/>
        </a:xfrm>
      </p:grpSpPr>
      <p:sp>
        <p:nvSpPr>
          <p:cNvPr id="81" name="Google Shape;81;p19"/>
          <p:cNvSpPr txBox="1">
            <a:spLocks noGrp="1"/>
          </p:cNvSpPr>
          <p:nvPr>
            <p:ph type="body" idx="1"/>
          </p:nvPr>
        </p:nvSpPr>
        <p:spPr>
          <a:xfrm>
            <a:off x="1574800" y="3320654"/>
            <a:ext cx="5486400" cy="5133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0"/>
              </a:spcBef>
              <a:spcAft>
                <a:spcPts val="0"/>
              </a:spcAft>
              <a:buClr>
                <a:srgbClr val="1C4587"/>
              </a:buClr>
              <a:buSzPts val="1800"/>
              <a:buFont typeface="Arial"/>
              <a:buNone/>
              <a:defRPr sz="1800" b="0" i="0" u="none" strike="noStrike" cap="none">
                <a:solidFill>
                  <a:srgbClr val="1C4587"/>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82" name="Google Shape;82;p19"/>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6" name="Google Shape;75;p18">
            <a:extLst>
              <a:ext uri="{FF2B5EF4-FFF2-40B4-BE49-F238E27FC236}">
                <a16:creationId xmlns:a16="http://schemas.microsoft.com/office/drawing/2014/main" id="{FDB9C2F7-F0A7-4F94-B473-1E68284E7458}"/>
              </a:ext>
            </a:extLst>
          </p:cNvPr>
          <p:cNvSpPr txBox="1">
            <a:spLocks noGrp="1"/>
          </p:cNvSpPr>
          <p:nvPr>
            <p:ph type="title"/>
          </p:nvPr>
        </p:nvSpPr>
        <p:spPr>
          <a:xfrm>
            <a:off x="2674620" y="4087203"/>
            <a:ext cx="6469231" cy="1055244"/>
          </a:xfrm>
          <a:prstGeom prst="rect">
            <a:avLst/>
          </a:prstGeom>
          <a:solidFill>
            <a:srgbClr val="000000"/>
          </a:solid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lt2"/>
              </a:buClr>
              <a:buSzPts val="3600"/>
              <a:buFont typeface="Arial"/>
              <a:buNone/>
              <a:defRPr sz="3600" b="0" i="0" u="none" strike="noStrike" cap="none">
                <a:solidFill>
                  <a:schemeClr val="lt2"/>
                </a:solidFill>
                <a:latin typeface="Arial"/>
                <a:ea typeface="Arial"/>
                <a:cs typeface="Arial"/>
                <a:sym typeface="Arial"/>
              </a:defRPr>
            </a:lvl1pPr>
            <a:lvl2pPr lvl="1" indent="0" rtl="0">
              <a:spcBef>
                <a:spcPts val="0"/>
              </a:spcBef>
              <a:spcAft>
                <a:spcPts val="0"/>
              </a:spcAft>
              <a:buClr>
                <a:schemeClr val="lt2"/>
              </a:buClr>
              <a:buSzPts val="3600"/>
              <a:buFont typeface="Arial"/>
              <a:buNone/>
              <a:defRPr sz="3600">
                <a:solidFill>
                  <a:schemeClr val="lt2"/>
                </a:solidFill>
              </a:defRPr>
            </a:lvl2pPr>
            <a:lvl3pPr lvl="2" indent="0" rtl="0">
              <a:spcBef>
                <a:spcPts val="0"/>
              </a:spcBef>
              <a:spcAft>
                <a:spcPts val="0"/>
              </a:spcAft>
              <a:buClr>
                <a:schemeClr val="lt2"/>
              </a:buClr>
              <a:buSzPts val="3600"/>
              <a:buFont typeface="Arial"/>
              <a:buNone/>
              <a:defRPr sz="3600">
                <a:solidFill>
                  <a:schemeClr val="lt2"/>
                </a:solidFill>
              </a:defRPr>
            </a:lvl3pPr>
            <a:lvl4pPr lvl="3" indent="0" rtl="0">
              <a:spcBef>
                <a:spcPts val="0"/>
              </a:spcBef>
              <a:spcAft>
                <a:spcPts val="0"/>
              </a:spcAft>
              <a:buClr>
                <a:schemeClr val="lt2"/>
              </a:buClr>
              <a:buSzPts val="3600"/>
              <a:buFont typeface="Arial"/>
              <a:buNone/>
              <a:defRPr sz="3600">
                <a:solidFill>
                  <a:schemeClr val="lt2"/>
                </a:solidFill>
              </a:defRPr>
            </a:lvl4pPr>
            <a:lvl5pPr lvl="4" indent="0" rtl="0">
              <a:spcBef>
                <a:spcPts val="0"/>
              </a:spcBef>
              <a:spcAft>
                <a:spcPts val="0"/>
              </a:spcAft>
              <a:buClr>
                <a:schemeClr val="lt2"/>
              </a:buClr>
              <a:buSzPts val="3600"/>
              <a:buFont typeface="Arial"/>
              <a:buNone/>
              <a:defRPr sz="3600">
                <a:solidFill>
                  <a:schemeClr val="lt2"/>
                </a:solidFill>
              </a:defRPr>
            </a:lvl5pPr>
            <a:lvl6pPr lvl="5" indent="0" rtl="0">
              <a:spcBef>
                <a:spcPts val="0"/>
              </a:spcBef>
              <a:spcAft>
                <a:spcPts val="0"/>
              </a:spcAft>
              <a:buClr>
                <a:schemeClr val="lt2"/>
              </a:buClr>
              <a:buSzPts val="3600"/>
              <a:buFont typeface="Arial"/>
              <a:buNone/>
              <a:defRPr sz="3600">
                <a:solidFill>
                  <a:schemeClr val="lt2"/>
                </a:solidFill>
              </a:defRPr>
            </a:lvl6pPr>
            <a:lvl7pPr lvl="6" indent="0" rtl="0">
              <a:spcBef>
                <a:spcPts val="0"/>
              </a:spcBef>
              <a:spcAft>
                <a:spcPts val="0"/>
              </a:spcAft>
              <a:buClr>
                <a:schemeClr val="lt2"/>
              </a:buClr>
              <a:buSzPts val="3600"/>
              <a:buFont typeface="Arial"/>
              <a:buNone/>
              <a:defRPr sz="3600">
                <a:solidFill>
                  <a:schemeClr val="lt2"/>
                </a:solidFill>
              </a:defRPr>
            </a:lvl7pPr>
            <a:lvl8pPr lvl="7" indent="0" rtl="0">
              <a:spcBef>
                <a:spcPts val="0"/>
              </a:spcBef>
              <a:spcAft>
                <a:spcPts val="0"/>
              </a:spcAft>
              <a:buClr>
                <a:schemeClr val="lt2"/>
              </a:buClr>
              <a:buSzPts val="3600"/>
              <a:buFont typeface="Arial"/>
              <a:buNone/>
              <a:defRPr sz="3600">
                <a:solidFill>
                  <a:schemeClr val="lt2"/>
                </a:solidFill>
              </a:defRPr>
            </a:lvl8pPr>
            <a:lvl9pPr lvl="8" indent="0" rtl="0">
              <a:spcBef>
                <a:spcPts val="0"/>
              </a:spcBef>
              <a:spcAft>
                <a:spcPts val="0"/>
              </a:spcAft>
              <a:buClr>
                <a:schemeClr val="lt2"/>
              </a:buClr>
              <a:buSzPts val="3600"/>
              <a:buFont typeface="Arial"/>
              <a:buNone/>
              <a:defRPr sz="3600">
                <a:solidFill>
                  <a:schemeClr val="lt2"/>
                </a:solidFill>
              </a:defRPr>
            </a:lvl9pPr>
          </a:lstStyle>
          <a:p>
            <a:endParaRPr/>
          </a:p>
        </p:txBody>
      </p:sp>
      <p:pic>
        <p:nvPicPr>
          <p:cNvPr id="7" name="Picture 6" descr="Logo&#10;&#10;Description automatically generated with medium confidence">
            <a:extLst>
              <a:ext uri="{FF2B5EF4-FFF2-40B4-BE49-F238E27FC236}">
                <a16:creationId xmlns:a16="http://schemas.microsoft.com/office/drawing/2014/main" id="{039691A8-F9A8-4A2E-9A9D-F702F0E9A921}"/>
              </a:ext>
            </a:extLst>
          </p:cNvPr>
          <p:cNvPicPr>
            <a:picLocks noChangeAspect="1"/>
          </p:cNvPicPr>
          <p:nvPr userDrawn="1"/>
        </p:nvPicPr>
        <p:blipFill>
          <a:blip r:embed="rId2"/>
          <a:stretch>
            <a:fillRect/>
          </a:stretch>
        </p:blipFill>
        <p:spPr>
          <a:xfrm>
            <a:off x="0" y="4083743"/>
            <a:ext cx="2674620" cy="1058704"/>
          </a:xfrm>
          <a:prstGeom prst="rect">
            <a:avLst/>
          </a:prstGeom>
        </p:spPr>
      </p:pic>
    </p:spTree>
    <p:extLst>
      <p:ext uri="{BB962C8B-B14F-4D97-AF65-F5344CB8AC3E}">
        <p14:creationId xmlns:p14="http://schemas.microsoft.com/office/powerpoint/2010/main" val="3923867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Last Slide">
  <p:cSld name="Content Last Slide">
    <p:spTree>
      <p:nvGrpSpPr>
        <p:cNvPr id="1" name="Shape 53"/>
        <p:cNvGrpSpPr/>
        <p:nvPr/>
      </p:nvGrpSpPr>
      <p:grpSpPr>
        <a:xfrm>
          <a:off x="0" y="0"/>
          <a:ext cx="0" cy="0"/>
          <a:chOff x="0" y="0"/>
          <a:chExt cx="0" cy="0"/>
        </a:xfrm>
      </p:grpSpPr>
      <p:sp>
        <p:nvSpPr>
          <p:cNvPr id="54" name="Google Shape;54;p7"/>
          <p:cNvSpPr/>
          <p:nvPr/>
        </p:nvSpPr>
        <p:spPr>
          <a:xfrm>
            <a:off x="92177" y="82959"/>
            <a:ext cx="8959645" cy="4977581"/>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5" name="Google Shape;55;p7"/>
          <p:cNvSpPr txBox="1">
            <a:spLocks noGrp="1"/>
          </p:cNvSpPr>
          <p:nvPr>
            <p:ph type="body" idx="1"/>
          </p:nvPr>
        </p:nvSpPr>
        <p:spPr>
          <a:xfrm>
            <a:off x="150015" y="2017600"/>
            <a:ext cx="9144004" cy="2697127"/>
          </a:xfrm>
          <a:prstGeom prst="rect">
            <a:avLst/>
          </a:prstGeom>
          <a:noFill/>
          <a:ln>
            <a:noFill/>
          </a:ln>
        </p:spPr>
        <p:txBody>
          <a:bodyPr spcFirstLastPara="1" wrap="square" lIns="68575" tIns="68575" rIns="68575" bIns="68575" anchor="t" anchorCtr="0"/>
          <a:lstStyle>
            <a:lvl1pPr marL="457200" marR="0" lvl="0" indent="-228600" algn="ctr" rtl="0">
              <a:lnSpc>
                <a:spcPct val="90000"/>
              </a:lnSpc>
              <a:spcBef>
                <a:spcPts val="800"/>
              </a:spcBef>
              <a:spcAft>
                <a:spcPts val="0"/>
              </a:spcAft>
              <a:buClr>
                <a:srgbClr val="005188"/>
              </a:buClr>
              <a:buSzPts val="2100"/>
              <a:buFont typeface="Noto Sans Symbols"/>
              <a:buNone/>
              <a:defRPr sz="2100" b="0" i="0" u="none" strike="noStrike" cap="none">
                <a:solidFill>
                  <a:srgbClr val="424456"/>
                </a:solidFill>
                <a:latin typeface="Calibri"/>
                <a:ea typeface="Calibri"/>
                <a:cs typeface="Calibri"/>
                <a:sym typeface="Calibri"/>
              </a:defRPr>
            </a:lvl1pPr>
            <a:lvl2pPr marL="914400" marR="0" lvl="1" indent="-228600" algn="l" rtl="0">
              <a:lnSpc>
                <a:spcPct val="90000"/>
              </a:lnSpc>
              <a:spcBef>
                <a:spcPts val="400"/>
              </a:spcBef>
              <a:spcAft>
                <a:spcPts val="0"/>
              </a:spcAft>
              <a:buClr>
                <a:srgbClr val="005188"/>
              </a:buClr>
              <a:buSzPts val="1800"/>
              <a:buFont typeface="Noto Sans Symbols"/>
              <a:buNone/>
              <a:defRPr sz="1800" b="0" i="0" u="none" strike="noStrike" cap="none">
                <a:solidFill>
                  <a:srgbClr val="424456"/>
                </a:solidFill>
                <a:latin typeface="Calibri"/>
                <a:ea typeface="Calibri"/>
                <a:cs typeface="Calibri"/>
                <a:sym typeface="Calibri"/>
              </a:defRPr>
            </a:lvl2pPr>
            <a:lvl3pPr marL="1371600" marR="0" lvl="2" indent="-228600" algn="l" rtl="0">
              <a:lnSpc>
                <a:spcPct val="90000"/>
              </a:lnSpc>
              <a:spcBef>
                <a:spcPts val="400"/>
              </a:spcBef>
              <a:spcAft>
                <a:spcPts val="0"/>
              </a:spcAft>
              <a:buClr>
                <a:srgbClr val="005188"/>
              </a:buClr>
              <a:buSzPts val="1500"/>
              <a:buFont typeface="Noto Sans Symbols"/>
              <a:buNone/>
              <a:defRPr sz="1500" b="0" i="0" u="none" strike="noStrike" cap="none">
                <a:solidFill>
                  <a:srgbClr val="424456"/>
                </a:solidFill>
                <a:latin typeface="Calibri"/>
                <a:ea typeface="Calibri"/>
                <a:cs typeface="Calibri"/>
                <a:sym typeface="Calibri"/>
              </a:defRPr>
            </a:lvl3pPr>
            <a:lvl4pPr marL="1828800" marR="0" lvl="3" indent="-228600" algn="l" rtl="0">
              <a:lnSpc>
                <a:spcPct val="90000"/>
              </a:lnSpc>
              <a:spcBef>
                <a:spcPts val="400"/>
              </a:spcBef>
              <a:spcAft>
                <a:spcPts val="0"/>
              </a:spcAft>
              <a:buClr>
                <a:srgbClr val="005188"/>
              </a:buClr>
              <a:buSzPts val="1400"/>
              <a:buFont typeface="Noto Sans Symbols"/>
              <a:buNone/>
              <a:defRPr sz="1400" b="0" i="0" u="none" strike="noStrike" cap="none">
                <a:solidFill>
                  <a:srgbClr val="424456"/>
                </a:solidFill>
                <a:latin typeface="Calibri"/>
                <a:ea typeface="Calibri"/>
                <a:cs typeface="Calibri"/>
                <a:sym typeface="Calibri"/>
              </a:defRPr>
            </a:lvl4pPr>
            <a:lvl5pPr marL="2286000" marR="0" lvl="4" indent="-228600" algn="l" rtl="0">
              <a:lnSpc>
                <a:spcPct val="90000"/>
              </a:lnSpc>
              <a:spcBef>
                <a:spcPts val="400"/>
              </a:spcBef>
              <a:spcAft>
                <a:spcPts val="0"/>
              </a:spcAft>
              <a:buClr>
                <a:srgbClr val="005188"/>
              </a:buClr>
              <a:buSzPts val="1400"/>
              <a:buFont typeface="Noto Sans Symbols"/>
              <a:buNone/>
              <a:defRPr sz="1400" b="0" i="0" u="none" strike="noStrike" cap="none">
                <a:solidFill>
                  <a:srgbClr val="424456"/>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56" name="Google Shape;56;p7"/>
          <p:cNvSpPr txBox="1">
            <a:spLocks noGrp="1"/>
          </p:cNvSpPr>
          <p:nvPr>
            <p:ph type="dt" idx="10"/>
          </p:nvPr>
        </p:nvSpPr>
        <p:spPr>
          <a:xfrm>
            <a:off x="150015" y="4827337"/>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005188"/>
              </a:buClr>
              <a:buSzPts val="1100"/>
              <a:buFont typeface="Calibri"/>
              <a:buNone/>
              <a:defRPr sz="900" b="0" i="0" u="none" strike="noStrike" cap="none">
                <a:solidFill>
                  <a:srgbClr val="005188"/>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7" name="Google Shape;57;p7"/>
          <p:cNvSpPr txBox="1">
            <a:spLocks noGrp="1"/>
          </p:cNvSpPr>
          <p:nvPr>
            <p:ph type="ftr" idx="11"/>
          </p:nvPr>
        </p:nvSpPr>
        <p:spPr>
          <a:xfrm>
            <a:off x="2926893" y="4827337"/>
            <a:ext cx="3290209"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005188"/>
              </a:buClr>
              <a:buSzPts val="1100"/>
              <a:buFont typeface="Calibri"/>
              <a:buNone/>
              <a:defRPr sz="900" b="0" i="0" u="none" strike="noStrike" cap="none">
                <a:solidFill>
                  <a:srgbClr val="005188"/>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8" name="Google Shape;58;p7"/>
          <p:cNvSpPr txBox="1">
            <a:spLocks noGrp="1"/>
          </p:cNvSpPr>
          <p:nvPr>
            <p:ph type="sldNum" idx="12"/>
          </p:nvPr>
        </p:nvSpPr>
        <p:spPr>
          <a:xfrm>
            <a:off x="7086600" y="4827338"/>
            <a:ext cx="1965218"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1pPr>
            <a:lvl2pPr marL="0" marR="0" lvl="1"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2pPr>
            <a:lvl3pPr marL="0" marR="0" lvl="2"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3pPr>
            <a:lvl4pPr marL="0" marR="0" lvl="3"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4pPr>
            <a:lvl5pPr marL="0" marR="0" lvl="4"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5pPr>
            <a:lvl6pPr marL="0" marR="0" lvl="5"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6pPr>
            <a:lvl7pPr marL="0" marR="0" lvl="6"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7pPr>
            <a:lvl8pPr marL="0" marR="0" lvl="7"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8pPr>
            <a:lvl9pPr marL="0" marR="0" lvl="8"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solidFill>
                <a:srgbClr val="EDEDED"/>
              </a:solidFill>
            </a:endParaRPr>
          </a:p>
        </p:txBody>
      </p:sp>
      <p:pic>
        <p:nvPicPr>
          <p:cNvPr id="3" name="Picture 2" descr="Logo&#10;&#10;Description automatically generated with medium confidence">
            <a:extLst>
              <a:ext uri="{FF2B5EF4-FFF2-40B4-BE49-F238E27FC236}">
                <a16:creationId xmlns:a16="http://schemas.microsoft.com/office/drawing/2014/main" id="{2123F046-FD54-4EC3-85DB-6388C293BC21}"/>
              </a:ext>
            </a:extLst>
          </p:cNvPr>
          <p:cNvPicPr>
            <a:picLocks noChangeAspect="1"/>
          </p:cNvPicPr>
          <p:nvPr userDrawn="1"/>
        </p:nvPicPr>
        <p:blipFill>
          <a:blip r:embed="rId2"/>
          <a:stretch>
            <a:fillRect/>
          </a:stretch>
        </p:blipFill>
        <p:spPr>
          <a:xfrm>
            <a:off x="2278259" y="82959"/>
            <a:ext cx="4887515" cy="1934641"/>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F3F3F3"/>
        </a:solidFill>
        <a:effectLst/>
      </p:bgPr>
    </p:bg>
    <p:spTree>
      <p:nvGrpSpPr>
        <p:cNvPr id="1" name="Shape 362"/>
        <p:cNvGrpSpPr/>
        <p:nvPr/>
      </p:nvGrpSpPr>
      <p:grpSpPr>
        <a:xfrm>
          <a:off x="0" y="0"/>
          <a:ext cx="0" cy="0"/>
          <a:chOff x="0" y="0"/>
          <a:chExt cx="0" cy="0"/>
        </a:xfrm>
      </p:grpSpPr>
      <p:sp>
        <p:nvSpPr>
          <p:cNvPr id="363" name="Google Shape;363;p48"/>
          <p:cNvSpPr txBox="1">
            <a:spLocks noGrp="1"/>
          </p:cNvSpPr>
          <p:nvPr>
            <p:ph type="title"/>
          </p:nvPr>
        </p:nvSpPr>
        <p:spPr>
          <a:xfrm>
            <a:off x="0" y="0"/>
            <a:ext cx="6461760" cy="1056300"/>
          </a:xfrm>
          <a:prstGeom prst="rect">
            <a:avLst/>
          </a:prstGeom>
          <a:solidFill>
            <a:srgbClr val="1C4587"/>
          </a:solid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2"/>
              </a:buClr>
              <a:buSzPts val="3600"/>
              <a:buFont typeface="Arial"/>
              <a:buNone/>
              <a:defRPr sz="3600" b="0" i="0" u="none" strike="noStrike" cap="none">
                <a:solidFill>
                  <a:schemeClr val="lt2"/>
                </a:solidFill>
                <a:latin typeface="Arial"/>
                <a:ea typeface="Arial"/>
                <a:cs typeface="Arial"/>
                <a:sym typeface="Arial"/>
              </a:defRPr>
            </a:lvl1pPr>
            <a:lvl2pPr lvl="1" rtl="0">
              <a:spcBef>
                <a:spcPts val="0"/>
              </a:spcBef>
              <a:spcAft>
                <a:spcPts val="0"/>
              </a:spcAft>
              <a:buClr>
                <a:schemeClr val="lt2"/>
              </a:buClr>
              <a:buSzPts val="3600"/>
              <a:buFont typeface="Arial"/>
              <a:buNone/>
              <a:defRPr sz="3600">
                <a:solidFill>
                  <a:schemeClr val="lt2"/>
                </a:solidFill>
              </a:defRPr>
            </a:lvl2pPr>
            <a:lvl3pPr lvl="2" rtl="0">
              <a:spcBef>
                <a:spcPts val="0"/>
              </a:spcBef>
              <a:spcAft>
                <a:spcPts val="0"/>
              </a:spcAft>
              <a:buClr>
                <a:schemeClr val="lt2"/>
              </a:buClr>
              <a:buSzPts val="3600"/>
              <a:buFont typeface="Arial"/>
              <a:buNone/>
              <a:defRPr sz="3600">
                <a:solidFill>
                  <a:schemeClr val="lt2"/>
                </a:solidFill>
              </a:defRPr>
            </a:lvl3pPr>
            <a:lvl4pPr lvl="3" rtl="0">
              <a:spcBef>
                <a:spcPts val="0"/>
              </a:spcBef>
              <a:spcAft>
                <a:spcPts val="0"/>
              </a:spcAft>
              <a:buClr>
                <a:schemeClr val="lt2"/>
              </a:buClr>
              <a:buSzPts val="3600"/>
              <a:buFont typeface="Arial"/>
              <a:buNone/>
              <a:defRPr sz="3600">
                <a:solidFill>
                  <a:schemeClr val="lt2"/>
                </a:solidFill>
              </a:defRPr>
            </a:lvl4pPr>
            <a:lvl5pPr lvl="4" rtl="0">
              <a:spcBef>
                <a:spcPts val="0"/>
              </a:spcBef>
              <a:spcAft>
                <a:spcPts val="0"/>
              </a:spcAft>
              <a:buClr>
                <a:schemeClr val="lt2"/>
              </a:buClr>
              <a:buSzPts val="3600"/>
              <a:buFont typeface="Arial"/>
              <a:buNone/>
              <a:defRPr sz="3600">
                <a:solidFill>
                  <a:schemeClr val="lt2"/>
                </a:solidFill>
              </a:defRPr>
            </a:lvl5pPr>
            <a:lvl6pPr lvl="5" rtl="0">
              <a:spcBef>
                <a:spcPts val="0"/>
              </a:spcBef>
              <a:spcAft>
                <a:spcPts val="0"/>
              </a:spcAft>
              <a:buClr>
                <a:schemeClr val="lt2"/>
              </a:buClr>
              <a:buSzPts val="3600"/>
              <a:buFont typeface="Arial"/>
              <a:buNone/>
              <a:defRPr sz="3600">
                <a:solidFill>
                  <a:schemeClr val="lt2"/>
                </a:solidFill>
              </a:defRPr>
            </a:lvl6pPr>
            <a:lvl7pPr lvl="6" rtl="0">
              <a:spcBef>
                <a:spcPts val="0"/>
              </a:spcBef>
              <a:spcAft>
                <a:spcPts val="0"/>
              </a:spcAft>
              <a:buClr>
                <a:schemeClr val="lt2"/>
              </a:buClr>
              <a:buSzPts val="3600"/>
              <a:buFont typeface="Arial"/>
              <a:buNone/>
              <a:defRPr sz="3600">
                <a:solidFill>
                  <a:schemeClr val="lt2"/>
                </a:solidFill>
              </a:defRPr>
            </a:lvl7pPr>
            <a:lvl8pPr lvl="7" rtl="0">
              <a:spcBef>
                <a:spcPts val="0"/>
              </a:spcBef>
              <a:spcAft>
                <a:spcPts val="0"/>
              </a:spcAft>
              <a:buClr>
                <a:schemeClr val="lt2"/>
              </a:buClr>
              <a:buSzPts val="3600"/>
              <a:buFont typeface="Arial"/>
              <a:buNone/>
              <a:defRPr sz="3600">
                <a:solidFill>
                  <a:schemeClr val="lt2"/>
                </a:solidFill>
              </a:defRPr>
            </a:lvl8pPr>
            <a:lvl9pPr lvl="8" rtl="0">
              <a:spcBef>
                <a:spcPts val="0"/>
              </a:spcBef>
              <a:spcAft>
                <a:spcPts val="0"/>
              </a:spcAft>
              <a:buClr>
                <a:schemeClr val="lt2"/>
              </a:buClr>
              <a:buSzPts val="3600"/>
              <a:buFont typeface="Arial"/>
              <a:buNone/>
              <a:defRPr sz="3600">
                <a:solidFill>
                  <a:schemeClr val="lt2"/>
                </a:solidFill>
              </a:defRPr>
            </a:lvl9pPr>
          </a:lstStyle>
          <a:p>
            <a:endParaRPr/>
          </a:p>
        </p:txBody>
      </p:sp>
      <p:sp>
        <p:nvSpPr>
          <p:cNvPr id="364" name="Google Shape;364;p48"/>
          <p:cNvSpPr txBox="1">
            <a:spLocks noGrp="1"/>
          </p:cNvSpPr>
          <p:nvPr>
            <p:ph type="body" idx="1"/>
          </p:nvPr>
        </p:nvSpPr>
        <p:spPr>
          <a:xfrm>
            <a:off x="4742150" y="1311550"/>
            <a:ext cx="3087900" cy="3630300"/>
          </a:xfrm>
          <a:prstGeom prst="rect">
            <a:avLst/>
          </a:prstGeom>
          <a:noFill/>
          <a:ln>
            <a:noFill/>
          </a:ln>
        </p:spPr>
        <p:txBody>
          <a:bodyPr spcFirstLastPara="1" wrap="square" lIns="91425" tIns="91425" rIns="91425" bIns="91425" anchor="t" anchorCtr="0"/>
          <a:lstStyle>
            <a:lvl1pPr marL="457200" marR="0" lvl="0" indent="-342900" algn="l" rtl="0">
              <a:lnSpc>
                <a:spcPct val="100000"/>
              </a:lnSpc>
              <a:spcBef>
                <a:spcPts val="0"/>
              </a:spcBef>
              <a:spcAft>
                <a:spcPts val="0"/>
              </a:spcAft>
              <a:buClr>
                <a:srgbClr val="1C4587"/>
              </a:buClr>
              <a:buSzPts val="1800"/>
              <a:buFont typeface="Arial"/>
              <a:buAutoNum type="arabicPeriod"/>
              <a:defRPr sz="1800" b="0" i="0" u="none" strike="noStrike" cap="none">
                <a:solidFill>
                  <a:srgbClr val="1C4587"/>
                </a:solidFill>
                <a:latin typeface="Arial"/>
                <a:ea typeface="Arial"/>
                <a:cs typeface="Arial"/>
                <a:sym typeface="Arial"/>
              </a:defRPr>
            </a:lvl1pPr>
            <a:lvl2pPr marL="914400" marR="0" lvl="1" indent="-406400" algn="l" rtl="0">
              <a:lnSpc>
                <a:spcPct val="100000"/>
              </a:lnSpc>
              <a:spcBef>
                <a:spcPts val="1000"/>
              </a:spcBef>
              <a:spcAft>
                <a:spcPts val="0"/>
              </a:spcAft>
              <a:buClr>
                <a:srgbClr val="1C4587"/>
              </a:buClr>
              <a:buSzPts val="2800"/>
              <a:buFont typeface="Arial"/>
              <a:buAutoNum type="alphaLcPeriod"/>
              <a:defRPr sz="2800" b="0" i="0" u="none" strike="noStrike" cap="none">
                <a:solidFill>
                  <a:srgbClr val="1C4587"/>
                </a:solidFill>
                <a:latin typeface="Arial"/>
                <a:ea typeface="Arial"/>
                <a:cs typeface="Arial"/>
                <a:sym typeface="Arial"/>
              </a:defRPr>
            </a:lvl2pPr>
            <a:lvl3pPr marL="1371600" marR="0" lvl="2" indent="-381000" algn="l" rtl="0">
              <a:lnSpc>
                <a:spcPct val="100000"/>
              </a:lnSpc>
              <a:spcBef>
                <a:spcPts val="0"/>
              </a:spcBef>
              <a:spcAft>
                <a:spcPts val="0"/>
              </a:spcAft>
              <a:buClr>
                <a:srgbClr val="1C4587"/>
              </a:buClr>
              <a:buSzPts val="2400"/>
              <a:buFont typeface="Arial"/>
              <a:buAutoNum type="romanLcPeriod"/>
              <a:defRPr sz="2400" b="0" i="0" u="none" strike="noStrike" cap="none">
                <a:solidFill>
                  <a:srgbClr val="1C4587"/>
                </a:solidFill>
                <a:latin typeface="Arial"/>
                <a:ea typeface="Arial"/>
                <a:cs typeface="Arial"/>
                <a:sym typeface="Arial"/>
              </a:defRPr>
            </a:lvl3pPr>
            <a:lvl4pPr marL="1828800" marR="0" lvl="3" indent="-355600" algn="l" rtl="0">
              <a:lnSpc>
                <a:spcPct val="100000"/>
              </a:lnSpc>
              <a:spcBef>
                <a:spcPts val="0"/>
              </a:spcBef>
              <a:spcAft>
                <a:spcPts val="0"/>
              </a:spcAft>
              <a:buClr>
                <a:srgbClr val="1C4587"/>
              </a:buClr>
              <a:buSzPts val="2000"/>
              <a:buFont typeface="Arial"/>
              <a:buAutoNum type="arabicPeriod"/>
              <a:defRPr sz="2000" b="0" i="0" u="none" strike="noStrike" cap="none">
                <a:solidFill>
                  <a:srgbClr val="1C4587"/>
                </a:solidFill>
                <a:latin typeface="Arial"/>
                <a:ea typeface="Arial"/>
                <a:cs typeface="Arial"/>
                <a:sym typeface="Arial"/>
              </a:defRPr>
            </a:lvl4pPr>
            <a:lvl5pPr marL="2286000" marR="0" lvl="4" indent="-355600" algn="l" rtl="0">
              <a:lnSpc>
                <a:spcPct val="100000"/>
              </a:lnSpc>
              <a:spcBef>
                <a:spcPts val="0"/>
              </a:spcBef>
              <a:spcAft>
                <a:spcPts val="0"/>
              </a:spcAft>
              <a:buClr>
                <a:srgbClr val="1C4587"/>
              </a:buClr>
              <a:buSzPts val="2000"/>
              <a:buFont typeface="Arial"/>
              <a:buAutoNum type="alphaLcPeriod"/>
              <a:defRPr sz="2000" b="0" i="0" u="none" strike="noStrike" cap="none">
                <a:solidFill>
                  <a:srgbClr val="1C4587"/>
                </a:solidFill>
                <a:latin typeface="Arial"/>
                <a:ea typeface="Arial"/>
                <a:cs typeface="Arial"/>
                <a:sym typeface="Arial"/>
              </a:defRPr>
            </a:lvl5pPr>
            <a:lvl6pPr marL="2743200" marR="0" lvl="5" indent="-355600" algn="l" rtl="0">
              <a:lnSpc>
                <a:spcPct val="100000"/>
              </a:lnSpc>
              <a:spcBef>
                <a:spcPts val="0"/>
              </a:spcBef>
              <a:spcAft>
                <a:spcPts val="0"/>
              </a:spcAft>
              <a:buClr>
                <a:srgbClr val="1C4587"/>
              </a:buClr>
              <a:buSzPts val="2000"/>
              <a:buFont typeface="Arial"/>
              <a:buAutoNum type="romanLcPeriod"/>
              <a:defRPr sz="2000" b="0" i="0" u="none" strike="noStrike" cap="none">
                <a:solidFill>
                  <a:srgbClr val="1C4587"/>
                </a:solidFill>
                <a:latin typeface="Arial"/>
                <a:ea typeface="Arial"/>
                <a:cs typeface="Arial"/>
                <a:sym typeface="Arial"/>
              </a:defRPr>
            </a:lvl6pPr>
            <a:lvl7pPr marL="3200400" marR="0" lvl="6" indent="-355600" algn="l" rtl="0">
              <a:lnSpc>
                <a:spcPct val="100000"/>
              </a:lnSpc>
              <a:spcBef>
                <a:spcPts val="0"/>
              </a:spcBef>
              <a:spcAft>
                <a:spcPts val="0"/>
              </a:spcAft>
              <a:buClr>
                <a:srgbClr val="1C4587"/>
              </a:buClr>
              <a:buSzPts val="2000"/>
              <a:buFont typeface="Arial"/>
              <a:buAutoNum type="arabicPeriod"/>
              <a:defRPr sz="2000" b="0" i="0" u="none" strike="noStrike" cap="none">
                <a:solidFill>
                  <a:srgbClr val="1C4587"/>
                </a:solidFill>
                <a:latin typeface="Arial"/>
                <a:ea typeface="Arial"/>
                <a:cs typeface="Arial"/>
                <a:sym typeface="Arial"/>
              </a:defRPr>
            </a:lvl7pPr>
            <a:lvl8pPr marL="3657600" marR="0" lvl="7" indent="-355600" algn="l" rtl="0">
              <a:lnSpc>
                <a:spcPct val="100000"/>
              </a:lnSpc>
              <a:spcBef>
                <a:spcPts val="0"/>
              </a:spcBef>
              <a:spcAft>
                <a:spcPts val="0"/>
              </a:spcAft>
              <a:buClr>
                <a:srgbClr val="1C4587"/>
              </a:buClr>
              <a:buSzPts val="2000"/>
              <a:buFont typeface="Arial"/>
              <a:buAutoNum type="alphaLcPeriod"/>
              <a:defRPr sz="2000" b="0" i="0" u="none" strike="noStrike" cap="none">
                <a:solidFill>
                  <a:srgbClr val="1C4587"/>
                </a:solidFill>
                <a:latin typeface="Arial"/>
                <a:ea typeface="Arial"/>
                <a:cs typeface="Arial"/>
                <a:sym typeface="Arial"/>
              </a:defRPr>
            </a:lvl8pPr>
            <a:lvl9pPr marL="4114800" marR="0" lvl="8" indent="-355600" algn="l" rtl="0">
              <a:lnSpc>
                <a:spcPct val="100000"/>
              </a:lnSpc>
              <a:spcBef>
                <a:spcPts val="0"/>
              </a:spcBef>
              <a:spcAft>
                <a:spcPts val="0"/>
              </a:spcAft>
              <a:buClr>
                <a:srgbClr val="1C4587"/>
              </a:buClr>
              <a:buSzPts val="2000"/>
              <a:buFont typeface="Arial"/>
              <a:buAutoNum type="romanLcPeriod"/>
              <a:defRPr sz="2000" b="0" i="0" u="none" strike="noStrike" cap="none">
                <a:solidFill>
                  <a:srgbClr val="1C4587"/>
                </a:solidFill>
                <a:latin typeface="Arial"/>
                <a:ea typeface="Arial"/>
                <a:cs typeface="Arial"/>
                <a:sym typeface="Arial"/>
              </a:defRPr>
            </a:lvl9pPr>
          </a:lstStyle>
          <a:p>
            <a:endParaRPr/>
          </a:p>
        </p:txBody>
      </p:sp>
      <p:sp>
        <p:nvSpPr>
          <p:cNvPr id="365" name="Google Shape;365;p48"/>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sz="1300">
              <a:solidFill>
                <a:schemeClr val="lt1"/>
              </a:solidFill>
            </a:endParaRPr>
          </a:p>
        </p:txBody>
      </p:sp>
      <p:sp>
        <p:nvSpPr>
          <p:cNvPr id="366" name="Google Shape;366;p48"/>
          <p:cNvSpPr/>
          <p:nvPr/>
        </p:nvSpPr>
        <p:spPr>
          <a:xfrm>
            <a:off x="0" y="1056300"/>
            <a:ext cx="9144000" cy="143700"/>
          </a:xfrm>
          <a:prstGeom prst="rect">
            <a:avLst/>
          </a:prstGeom>
          <a:solidFill>
            <a:srgbClr val="9999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 name="Picture 8" descr="Logo&#10;&#10;Description automatically generated with medium confidence">
            <a:extLst>
              <a:ext uri="{FF2B5EF4-FFF2-40B4-BE49-F238E27FC236}">
                <a16:creationId xmlns:a16="http://schemas.microsoft.com/office/drawing/2014/main" id="{426D2EF7-822F-4701-BDF8-FE52F8075268}"/>
              </a:ext>
            </a:extLst>
          </p:cNvPr>
          <p:cNvPicPr>
            <a:picLocks noChangeAspect="1"/>
          </p:cNvPicPr>
          <p:nvPr userDrawn="1"/>
        </p:nvPicPr>
        <p:blipFill>
          <a:blip r:embed="rId2"/>
          <a:stretch>
            <a:fillRect/>
          </a:stretch>
        </p:blipFill>
        <p:spPr>
          <a:xfrm>
            <a:off x="6461760" y="0"/>
            <a:ext cx="2674620" cy="1058704"/>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1C4587"/>
        </a:solidFill>
        <a:effectLst/>
      </p:bgPr>
    </p:bg>
    <p:spTree>
      <p:nvGrpSpPr>
        <p:cNvPr id="1" name="Shape 368"/>
        <p:cNvGrpSpPr/>
        <p:nvPr/>
      </p:nvGrpSpPr>
      <p:grpSpPr>
        <a:xfrm>
          <a:off x="0" y="0"/>
          <a:ext cx="0" cy="0"/>
          <a:chOff x="0" y="0"/>
          <a:chExt cx="0" cy="0"/>
        </a:xfrm>
      </p:grpSpPr>
      <p:sp>
        <p:nvSpPr>
          <p:cNvPr id="369" name="Google Shape;369;p49"/>
          <p:cNvSpPr txBox="1">
            <a:spLocks noGrp="1"/>
          </p:cNvSpPr>
          <p:nvPr>
            <p:ph type="ctrTitle"/>
          </p:nvPr>
        </p:nvSpPr>
        <p:spPr>
          <a:xfrm>
            <a:off x="1997075" y="1095857"/>
            <a:ext cx="6400800" cy="11025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4800"/>
              <a:buFont typeface="Arial"/>
              <a:buNone/>
              <a:defRPr sz="4800" b="1" i="0" u="none" strike="noStrike" cap="none">
                <a:solidFill>
                  <a:schemeClr val="lt1"/>
                </a:solidFill>
                <a:latin typeface="Arial"/>
                <a:ea typeface="Arial"/>
                <a:cs typeface="Arial"/>
                <a:sym typeface="Arial"/>
              </a:defRPr>
            </a:lvl1pPr>
            <a:lvl2pPr lvl="1" rtl="0">
              <a:spcBef>
                <a:spcPts val="0"/>
              </a:spcBef>
              <a:spcAft>
                <a:spcPts val="0"/>
              </a:spcAft>
              <a:buClr>
                <a:schemeClr val="lt1"/>
              </a:buClr>
              <a:buSzPts val="4800"/>
              <a:buFont typeface="Arial"/>
              <a:buNone/>
              <a:defRPr sz="4800" b="1">
                <a:solidFill>
                  <a:schemeClr val="lt1"/>
                </a:solidFill>
              </a:defRPr>
            </a:lvl2pPr>
            <a:lvl3pPr lvl="2" rtl="0">
              <a:spcBef>
                <a:spcPts val="0"/>
              </a:spcBef>
              <a:spcAft>
                <a:spcPts val="0"/>
              </a:spcAft>
              <a:buClr>
                <a:schemeClr val="lt1"/>
              </a:buClr>
              <a:buSzPts val="4800"/>
              <a:buFont typeface="Arial"/>
              <a:buNone/>
              <a:defRPr sz="4800" b="1">
                <a:solidFill>
                  <a:schemeClr val="lt1"/>
                </a:solidFill>
              </a:defRPr>
            </a:lvl3pPr>
            <a:lvl4pPr lvl="3" rtl="0">
              <a:spcBef>
                <a:spcPts val="0"/>
              </a:spcBef>
              <a:spcAft>
                <a:spcPts val="0"/>
              </a:spcAft>
              <a:buClr>
                <a:schemeClr val="lt1"/>
              </a:buClr>
              <a:buSzPts val="4800"/>
              <a:buFont typeface="Arial"/>
              <a:buNone/>
              <a:defRPr sz="4800" b="1">
                <a:solidFill>
                  <a:schemeClr val="lt1"/>
                </a:solidFill>
              </a:defRPr>
            </a:lvl4pPr>
            <a:lvl5pPr lvl="4" rtl="0">
              <a:spcBef>
                <a:spcPts val="0"/>
              </a:spcBef>
              <a:spcAft>
                <a:spcPts val="0"/>
              </a:spcAft>
              <a:buClr>
                <a:schemeClr val="lt1"/>
              </a:buClr>
              <a:buSzPts val="4800"/>
              <a:buFont typeface="Arial"/>
              <a:buNone/>
              <a:defRPr sz="4800" b="1">
                <a:solidFill>
                  <a:schemeClr val="lt1"/>
                </a:solidFill>
              </a:defRPr>
            </a:lvl5pPr>
            <a:lvl6pPr lvl="5" rtl="0">
              <a:spcBef>
                <a:spcPts val="0"/>
              </a:spcBef>
              <a:spcAft>
                <a:spcPts val="0"/>
              </a:spcAft>
              <a:buClr>
                <a:schemeClr val="lt1"/>
              </a:buClr>
              <a:buSzPts val="4800"/>
              <a:buFont typeface="Arial"/>
              <a:buNone/>
              <a:defRPr sz="4800" b="1">
                <a:solidFill>
                  <a:schemeClr val="lt1"/>
                </a:solidFill>
              </a:defRPr>
            </a:lvl6pPr>
            <a:lvl7pPr lvl="6" rtl="0">
              <a:spcBef>
                <a:spcPts val="0"/>
              </a:spcBef>
              <a:spcAft>
                <a:spcPts val="0"/>
              </a:spcAft>
              <a:buClr>
                <a:schemeClr val="lt1"/>
              </a:buClr>
              <a:buSzPts val="4800"/>
              <a:buFont typeface="Arial"/>
              <a:buNone/>
              <a:defRPr sz="4800" b="1">
                <a:solidFill>
                  <a:schemeClr val="lt1"/>
                </a:solidFill>
              </a:defRPr>
            </a:lvl7pPr>
            <a:lvl8pPr lvl="7" rtl="0">
              <a:spcBef>
                <a:spcPts val="0"/>
              </a:spcBef>
              <a:spcAft>
                <a:spcPts val="0"/>
              </a:spcAft>
              <a:buClr>
                <a:schemeClr val="lt1"/>
              </a:buClr>
              <a:buSzPts val="4800"/>
              <a:buFont typeface="Arial"/>
              <a:buNone/>
              <a:defRPr sz="4800" b="1">
                <a:solidFill>
                  <a:schemeClr val="lt1"/>
                </a:solidFill>
              </a:defRPr>
            </a:lvl8pPr>
            <a:lvl9pPr lvl="8" rtl="0">
              <a:spcBef>
                <a:spcPts val="0"/>
              </a:spcBef>
              <a:spcAft>
                <a:spcPts val="0"/>
              </a:spcAft>
              <a:buClr>
                <a:schemeClr val="lt1"/>
              </a:buClr>
              <a:buSzPts val="4800"/>
              <a:buFont typeface="Arial"/>
              <a:buNone/>
              <a:defRPr sz="4800" b="1">
                <a:solidFill>
                  <a:schemeClr val="lt1"/>
                </a:solidFill>
              </a:defRPr>
            </a:lvl9pPr>
          </a:lstStyle>
          <a:p>
            <a:endParaRPr/>
          </a:p>
        </p:txBody>
      </p:sp>
      <p:sp>
        <p:nvSpPr>
          <p:cNvPr id="370" name="Google Shape;370;p49"/>
          <p:cNvSpPr txBox="1">
            <a:spLocks noGrp="1"/>
          </p:cNvSpPr>
          <p:nvPr>
            <p:ph type="subTitle" idx="1"/>
          </p:nvPr>
        </p:nvSpPr>
        <p:spPr>
          <a:xfrm>
            <a:off x="1997075" y="2251802"/>
            <a:ext cx="6400800" cy="8718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3200"/>
              <a:buFont typeface="Arial"/>
              <a:buNone/>
              <a:defRPr sz="3200" b="0" i="0" u="none" strike="noStrike" cap="none">
                <a:solidFill>
                  <a:srgbClr val="FFFFFF"/>
                </a:solidFill>
                <a:latin typeface="Arial"/>
                <a:ea typeface="Arial"/>
                <a:cs typeface="Arial"/>
                <a:sym typeface="Arial"/>
              </a:defRPr>
            </a:lvl9pPr>
          </a:lstStyle>
          <a:p>
            <a:endParaRPr/>
          </a:p>
        </p:txBody>
      </p:sp>
      <p:sp>
        <p:nvSpPr>
          <p:cNvPr id="371" name="Google Shape;371;p49"/>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sz="1300">
              <a:solidFill>
                <a:schemeClr val="lt1"/>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rgbClr val="F3F3F3"/>
        </a:solidFill>
        <a:effectLst/>
      </p:bgPr>
    </p:bg>
    <p:spTree>
      <p:nvGrpSpPr>
        <p:cNvPr id="1" name="Shape 372"/>
        <p:cNvGrpSpPr/>
        <p:nvPr/>
      </p:nvGrpSpPr>
      <p:grpSpPr>
        <a:xfrm>
          <a:off x="0" y="0"/>
          <a:ext cx="0" cy="0"/>
          <a:chOff x="0" y="0"/>
          <a:chExt cx="0" cy="0"/>
        </a:xfrm>
      </p:grpSpPr>
      <p:sp>
        <p:nvSpPr>
          <p:cNvPr id="373" name="Google Shape;373;p50"/>
          <p:cNvSpPr txBox="1">
            <a:spLocks noGrp="1"/>
          </p:cNvSpPr>
          <p:nvPr>
            <p:ph type="title"/>
          </p:nvPr>
        </p:nvSpPr>
        <p:spPr>
          <a:xfrm>
            <a:off x="0" y="0"/>
            <a:ext cx="6461760" cy="1063500"/>
          </a:xfrm>
          <a:prstGeom prst="rect">
            <a:avLst/>
          </a:prstGeom>
          <a:solidFill>
            <a:srgbClr val="1C4587"/>
          </a:solid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2"/>
              </a:buClr>
              <a:buSzPts val="3600"/>
              <a:buFont typeface="Arial"/>
              <a:buNone/>
              <a:defRPr sz="3600" b="0" i="0" u="none" strike="noStrike" cap="none">
                <a:solidFill>
                  <a:schemeClr val="lt2"/>
                </a:solidFill>
                <a:latin typeface="Arial"/>
                <a:ea typeface="Arial"/>
                <a:cs typeface="Arial"/>
                <a:sym typeface="Arial"/>
              </a:defRPr>
            </a:lvl1pPr>
            <a:lvl2pPr lvl="1" rtl="0">
              <a:spcBef>
                <a:spcPts val="0"/>
              </a:spcBef>
              <a:spcAft>
                <a:spcPts val="0"/>
              </a:spcAft>
              <a:buClr>
                <a:schemeClr val="lt2"/>
              </a:buClr>
              <a:buSzPts val="3600"/>
              <a:buFont typeface="Arial"/>
              <a:buNone/>
              <a:defRPr sz="3600">
                <a:solidFill>
                  <a:schemeClr val="lt2"/>
                </a:solidFill>
              </a:defRPr>
            </a:lvl2pPr>
            <a:lvl3pPr lvl="2" rtl="0">
              <a:spcBef>
                <a:spcPts val="0"/>
              </a:spcBef>
              <a:spcAft>
                <a:spcPts val="0"/>
              </a:spcAft>
              <a:buClr>
                <a:schemeClr val="lt2"/>
              </a:buClr>
              <a:buSzPts val="3600"/>
              <a:buFont typeface="Arial"/>
              <a:buNone/>
              <a:defRPr sz="3600">
                <a:solidFill>
                  <a:schemeClr val="lt2"/>
                </a:solidFill>
              </a:defRPr>
            </a:lvl3pPr>
            <a:lvl4pPr lvl="3" rtl="0">
              <a:spcBef>
                <a:spcPts val="0"/>
              </a:spcBef>
              <a:spcAft>
                <a:spcPts val="0"/>
              </a:spcAft>
              <a:buClr>
                <a:schemeClr val="lt2"/>
              </a:buClr>
              <a:buSzPts val="3600"/>
              <a:buFont typeface="Arial"/>
              <a:buNone/>
              <a:defRPr sz="3600">
                <a:solidFill>
                  <a:schemeClr val="lt2"/>
                </a:solidFill>
              </a:defRPr>
            </a:lvl4pPr>
            <a:lvl5pPr lvl="4" rtl="0">
              <a:spcBef>
                <a:spcPts val="0"/>
              </a:spcBef>
              <a:spcAft>
                <a:spcPts val="0"/>
              </a:spcAft>
              <a:buClr>
                <a:schemeClr val="lt2"/>
              </a:buClr>
              <a:buSzPts val="3600"/>
              <a:buFont typeface="Arial"/>
              <a:buNone/>
              <a:defRPr sz="3600">
                <a:solidFill>
                  <a:schemeClr val="lt2"/>
                </a:solidFill>
              </a:defRPr>
            </a:lvl5pPr>
            <a:lvl6pPr lvl="5" rtl="0">
              <a:spcBef>
                <a:spcPts val="0"/>
              </a:spcBef>
              <a:spcAft>
                <a:spcPts val="0"/>
              </a:spcAft>
              <a:buClr>
                <a:schemeClr val="lt2"/>
              </a:buClr>
              <a:buSzPts val="3600"/>
              <a:buFont typeface="Arial"/>
              <a:buNone/>
              <a:defRPr sz="3600">
                <a:solidFill>
                  <a:schemeClr val="lt2"/>
                </a:solidFill>
              </a:defRPr>
            </a:lvl6pPr>
            <a:lvl7pPr lvl="6" rtl="0">
              <a:spcBef>
                <a:spcPts val="0"/>
              </a:spcBef>
              <a:spcAft>
                <a:spcPts val="0"/>
              </a:spcAft>
              <a:buClr>
                <a:schemeClr val="lt2"/>
              </a:buClr>
              <a:buSzPts val="3600"/>
              <a:buFont typeface="Arial"/>
              <a:buNone/>
              <a:defRPr sz="3600">
                <a:solidFill>
                  <a:schemeClr val="lt2"/>
                </a:solidFill>
              </a:defRPr>
            </a:lvl7pPr>
            <a:lvl8pPr lvl="7" rtl="0">
              <a:spcBef>
                <a:spcPts val="0"/>
              </a:spcBef>
              <a:spcAft>
                <a:spcPts val="0"/>
              </a:spcAft>
              <a:buClr>
                <a:schemeClr val="lt2"/>
              </a:buClr>
              <a:buSzPts val="3600"/>
              <a:buFont typeface="Arial"/>
              <a:buNone/>
              <a:defRPr sz="3600">
                <a:solidFill>
                  <a:schemeClr val="lt2"/>
                </a:solidFill>
              </a:defRPr>
            </a:lvl8pPr>
            <a:lvl9pPr lvl="8" rtl="0">
              <a:spcBef>
                <a:spcPts val="0"/>
              </a:spcBef>
              <a:spcAft>
                <a:spcPts val="0"/>
              </a:spcAft>
              <a:buClr>
                <a:schemeClr val="lt2"/>
              </a:buClr>
              <a:buSzPts val="3600"/>
              <a:buFont typeface="Arial"/>
              <a:buNone/>
              <a:defRPr sz="3600">
                <a:solidFill>
                  <a:schemeClr val="lt2"/>
                </a:solidFill>
              </a:defRPr>
            </a:lvl9pPr>
          </a:lstStyle>
          <a:p>
            <a:endParaRPr/>
          </a:p>
        </p:txBody>
      </p:sp>
      <p:sp>
        <p:nvSpPr>
          <p:cNvPr id="374" name="Google Shape;374;p50"/>
          <p:cNvSpPr txBox="1">
            <a:spLocks noGrp="1"/>
          </p:cNvSpPr>
          <p:nvPr>
            <p:ph type="body" idx="1"/>
          </p:nvPr>
        </p:nvSpPr>
        <p:spPr>
          <a:xfrm>
            <a:off x="457200" y="1200150"/>
            <a:ext cx="4038600" cy="36303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0"/>
              </a:spcBef>
              <a:spcAft>
                <a:spcPts val="0"/>
              </a:spcAft>
              <a:buClr>
                <a:srgbClr val="1C4587"/>
              </a:buClr>
              <a:buSzPts val="2800"/>
              <a:buFont typeface="Arial"/>
              <a:buChar char="●"/>
              <a:defRPr sz="2800" b="0" i="0" u="none" strike="noStrike" cap="none">
                <a:solidFill>
                  <a:srgbClr val="1C4587"/>
                </a:solidFill>
                <a:latin typeface="Arial"/>
                <a:ea typeface="Arial"/>
                <a:cs typeface="Arial"/>
                <a:sym typeface="Arial"/>
              </a:defRPr>
            </a:lvl1pPr>
            <a:lvl2pPr marL="914400" marR="0" lvl="1" indent="-381000" algn="l" rtl="0">
              <a:lnSpc>
                <a:spcPct val="100000"/>
              </a:lnSpc>
              <a:spcBef>
                <a:spcPts val="0"/>
              </a:spcBef>
              <a:spcAft>
                <a:spcPts val="0"/>
              </a:spcAft>
              <a:buClr>
                <a:srgbClr val="1C4587"/>
              </a:buClr>
              <a:buSzPts val="2400"/>
              <a:buFont typeface="Arial"/>
              <a:buChar char="○"/>
              <a:defRPr sz="2400" b="0" i="0" u="none" strike="noStrike" cap="none">
                <a:solidFill>
                  <a:srgbClr val="1C4587"/>
                </a:solidFill>
                <a:latin typeface="Arial"/>
                <a:ea typeface="Arial"/>
                <a:cs typeface="Arial"/>
                <a:sym typeface="Arial"/>
              </a:defRPr>
            </a:lvl2pPr>
            <a:lvl3pPr marL="1371600" marR="0" lvl="2" indent="-355600" algn="l" rtl="0">
              <a:lnSpc>
                <a:spcPct val="100000"/>
              </a:lnSpc>
              <a:spcBef>
                <a:spcPts val="0"/>
              </a:spcBef>
              <a:spcAft>
                <a:spcPts val="0"/>
              </a:spcAft>
              <a:buClr>
                <a:srgbClr val="1C4587"/>
              </a:buClr>
              <a:buSzPts val="2000"/>
              <a:buFont typeface="Arial"/>
              <a:buChar char="■"/>
              <a:defRPr sz="2000" b="0" i="0" u="none" strike="noStrike" cap="none">
                <a:solidFill>
                  <a:srgbClr val="1C4587"/>
                </a:solidFill>
                <a:latin typeface="Arial"/>
                <a:ea typeface="Arial"/>
                <a:cs typeface="Arial"/>
                <a:sym typeface="Arial"/>
              </a:defRPr>
            </a:lvl3pPr>
            <a:lvl4pPr marL="1828800" marR="0" lvl="3" indent="-342900" algn="l" rtl="0">
              <a:lnSpc>
                <a:spcPct val="100000"/>
              </a:lnSpc>
              <a:spcBef>
                <a:spcPts val="0"/>
              </a:spcBef>
              <a:spcAft>
                <a:spcPts val="0"/>
              </a:spcAft>
              <a:buClr>
                <a:srgbClr val="1C4587"/>
              </a:buClr>
              <a:buSzPts val="1800"/>
              <a:buFont typeface="Arial"/>
              <a:buChar char="●"/>
              <a:defRPr sz="1800" b="0" i="0" u="none" strike="noStrike" cap="none">
                <a:solidFill>
                  <a:srgbClr val="1C4587"/>
                </a:solidFill>
                <a:latin typeface="Arial"/>
                <a:ea typeface="Arial"/>
                <a:cs typeface="Arial"/>
                <a:sym typeface="Arial"/>
              </a:defRPr>
            </a:lvl4pPr>
            <a:lvl5pPr marL="2286000" marR="0" lvl="4" indent="-342900" algn="l" rtl="0">
              <a:lnSpc>
                <a:spcPct val="100000"/>
              </a:lnSpc>
              <a:spcBef>
                <a:spcPts val="0"/>
              </a:spcBef>
              <a:spcAft>
                <a:spcPts val="0"/>
              </a:spcAft>
              <a:buClr>
                <a:srgbClr val="1C4587"/>
              </a:buClr>
              <a:buSzPts val="1800"/>
              <a:buFont typeface="Arial"/>
              <a:buChar char="○"/>
              <a:defRPr sz="1800" b="0" i="0" u="none" strike="noStrike" cap="none">
                <a:solidFill>
                  <a:srgbClr val="1C4587"/>
                </a:solidFill>
                <a:latin typeface="Arial"/>
                <a:ea typeface="Arial"/>
                <a:cs typeface="Arial"/>
                <a:sym typeface="Arial"/>
              </a:defRPr>
            </a:lvl5pPr>
            <a:lvl6pPr marL="2743200" marR="0" lvl="5" indent="-342900" algn="l" rtl="0">
              <a:lnSpc>
                <a:spcPct val="100000"/>
              </a:lnSpc>
              <a:spcBef>
                <a:spcPts val="0"/>
              </a:spcBef>
              <a:spcAft>
                <a:spcPts val="0"/>
              </a:spcAft>
              <a:buClr>
                <a:srgbClr val="1C4587"/>
              </a:buClr>
              <a:buSzPts val="1800"/>
              <a:buFont typeface="Arial"/>
              <a:buChar char="■"/>
              <a:defRPr sz="1800" b="0" i="0" u="none" strike="noStrike" cap="none">
                <a:solidFill>
                  <a:srgbClr val="1C4587"/>
                </a:solidFill>
                <a:latin typeface="Arial"/>
                <a:ea typeface="Arial"/>
                <a:cs typeface="Arial"/>
                <a:sym typeface="Arial"/>
              </a:defRPr>
            </a:lvl6pPr>
            <a:lvl7pPr marL="3200400" marR="0" lvl="6" indent="-342900" algn="l" rtl="0">
              <a:lnSpc>
                <a:spcPct val="100000"/>
              </a:lnSpc>
              <a:spcBef>
                <a:spcPts val="0"/>
              </a:spcBef>
              <a:spcAft>
                <a:spcPts val="0"/>
              </a:spcAft>
              <a:buClr>
                <a:srgbClr val="1C4587"/>
              </a:buClr>
              <a:buSzPts val="1800"/>
              <a:buFont typeface="Arial"/>
              <a:buChar char="●"/>
              <a:defRPr sz="1800" b="0" i="0" u="none" strike="noStrike" cap="none">
                <a:solidFill>
                  <a:srgbClr val="1C4587"/>
                </a:solidFill>
                <a:latin typeface="Arial"/>
                <a:ea typeface="Arial"/>
                <a:cs typeface="Arial"/>
                <a:sym typeface="Arial"/>
              </a:defRPr>
            </a:lvl7pPr>
            <a:lvl8pPr marL="3657600" marR="0" lvl="7" indent="-342900" algn="l" rtl="0">
              <a:lnSpc>
                <a:spcPct val="100000"/>
              </a:lnSpc>
              <a:spcBef>
                <a:spcPts val="0"/>
              </a:spcBef>
              <a:spcAft>
                <a:spcPts val="0"/>
              </a:spcAft>
              <a:buClr>
                <a:srgbClr val="1C4587"/>
              </a:buClr>
              <a:buSzPts val="1800"/>
              <a:buFont typeface="Arial"/>
              <a:buChar char="○"/>
              <a:defRPr sz="1800" b="0" i="0" u="none" strike="noStrike" cap="none">
                <a:solidFill>
                  <a:srgbClr val="1C4587"/>
                </a:solidFill>
                <a:latin typeface="Arial"/>
                <a:ea typeface="Arial"/>
                <a:cs typeface="Arial"/>
                <a:sym typeface="Arial"/>
              </a:defRPr>
            </a:lvl8pPr>
            <a:lvl9pPr marL="4114800" marR="0" lvl="8" indent="-342900" algn="l" rtl="0">
              <a:lnSpc>
                <a:spcPct val="100000"/>
              </a:lnSpc>
              <a:spcBef>
                <a:spcPts val="0"/>
              </a:spcBef>
              <a:spcAft>
                <a:spcPts val="0"/>
              </a:spcAft>
              <a:buClr>
                <a:srgbClr val="1C4587"/>
              </a:buClr>
              <a:buSzPts val="1800"/>
              <a:buFont typeface="Arial"/>
              <a:buChar char="■"/>
              <a:defRPr sz="1800" b="0" i="0" u="none" strike="noStrike" cap="none">
                <a:solidFill>
                  <a:srgbClr val="1C4587"/>
                </a:solidFill>
                <a:latin typeface="Arial"/>
                <a:ea typeface="Arial"/>
                <a:cs typeface="Arial"/>
                <a:sym typeface="Arial"/>
              </a:defRPr>
            </a:lvl9pPr>
          </a:lstStyle>
          <a:p>
            <a:endParaRPr/>
          </a:p>
        </p:txBody>
      </p:sp>
      <p:sp>
        <p:nvSpPr>
          <p:cNvPr id="375" name="Google Shape;375;p50"/>
          <p:cNvSpPr txBox="1">
            <a:spLocks noGrp="1"/>
          </p:cNvSpPr>
          <p:nvPr>
            <p:ph type="body" idx="2"/>
          </p:nvPr>
        </p:nvSpPr>
        <p:spPr>
          <a:xfrm>
            <a:off x="4648200" y="1200150"/>
            <a:ext cx="4038600" cy="36303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0"/>
              </a:spcBef>
              <a:spcAft>
                <a:spcPts val="0"/>
              </a:spcAft>
              <a:buClr>
                <a:srgbClr val="1C4587"/>
              </a:buClr>
              <a:buSzPts val="2800"/>
              <a:buFont typeface="Arial"/>
              <a:buChar char="●"/>
              <a:defRPr sz="2800" b="0" i="0" u="none" strike="noStrike" cap="none">
                <a:solidFill>
                  <a:srgbClr val="1C4587"/>
                </a:solidFill>
                <a:latin typeface="Arial"/>
                <a:ea typeface="Arial"/>
                <a:cs typeface="Arial"/>
                <a:sym typeface="Arial"/>
              </a:defRPr>
            </a:lvl1pPr>
            <a:lvl2pPr marL="914400" marR="0" lvl="1" indent="-381000" algn="l" rtl="0">
              <a:lnSpc>
                <a:spcPct val="100000"/>
              </a:lnSpc>
              <a:spcBef>
                <a:spcPts val="0"/>
              </a:spcBef>
              <a:spcAft>
                <a:spcPts val="0"/>
              </a:spcAft>
              <a:buClr>
                <a:srgbClr val="1C4587"/>
              </a:buClr>
              <a:buSzPts val="2400"/>
              <a:buFont typeface="Arial"/>
              <a:buChar char="○"/>
              <a:defRPr sz="2400" b="0" i="0" u="none" strike="noStrike" cap="none">
                <a:solidFill>
                  <a:srgbClr val="1C4587"/>
                </a:solidFill>
                <a:latin typeface="Arial"/>
                <a:ea typeface="Arial"/>
                <a:cs typeface="Arial"/>
                <a:sym typeface="Arial"/>
              </a:defRPr>
            </a:lvl2pPr>
            <a:lvl3pPr marL="1371600" marR="0" lvl="2" indent="-355600" algn="l" rtl="0">
              <a:lnSpc>
                <a:spcPct val="100000"/>
              </a:lnSpc>
              <a:spcBef>
                <a:spcPts val="0"/>
              </a:spcBef>
              <a:spcAft>
                <a:spcPts val="0"/>
              </a:spcAft>
              <a:buClr>
                <a:srgbClr val="1C4587"/>
              </a:buClr>
              <a:buSzPts val="2000"/>
              <a:buFont typeface="Arial"/>
              <a:buChar char="■"/>
              <a:defRPr sz="2000" b="0" i="0" u="none" strike="noStrike" cap="none">
                <a:solidFill>
                  <a:srgbClr val="1C4587"/>
                </a:solidFill>
                <a:latin typeface="Arial"/>
                <a:ea typeface="Arial"/>
                <a:cs typeface="Arial"/>
                <a:sym typeface="Arial"/>
              </a:defRPr>
            </a:lvl3pPr>
            <a:lvl4pPr marL="1828800" marR="0" lvl="3" indent="-342900" algn="l" rtl="0">
              <a:lnSpc>
                <a:spcPct val="100000"/>
              </a:lnSpc>
              <a:spcBef>
                <a:spcPts val="0"/>
              </a:spcBef>
              <a:spcAft>
                <a:spcPts val="0"/>
              </a:spcAft>
              <a:buClr>
                <a:srgbClr val="1C4587"/>
              </a:buClr>
              <a:buSzPts val="1800"/>
              <a:buFont typeface="Arial"/>
              <a:buChar char="●"/>
              <a:defRPr sz="1800" b="0" i="0" u="none" strike="noStrike" cap="none">
                <a:solidFill>
                  <a:srgbClr val="1C4587"/>
                </a:solidFill>
                <a:latin typeface="Arial"/>
                <a:ea typeface="Arial"/>
                <a:cs typeface="Arial"/>
                <a:sym typeface="Arial"/>
              </a:defRPr>
            </a:lvl4pPr>
            <a:lvl5pPr marL="2286000" marR="0" lvl="4" indent="-342900" algn="l" rtl="0">
              <a:lnSpc>
                <a:spcPct val="100000"/>
              </a:lnSpc>
              <a:spcBef>
                <a:spcPts val="0"/>
              </a:spcBef>
              <a:spcAft>
                <a:spcPts val="0"/>
              </a:spcAft>
              <a:buClr>
                <a:srgbClr val="1C4587"/>
              </a:buClr>
              <a:buSzPts val="1800"/>
              <a:buFont typeface="Arial"/>
              <a:buChar char="○"/>
              <a:defRPr sz="1800" b="0" i="0" u="none" strike="noStrike" cap="none">
                <a:solidFill>
                  <a:srgbClr val="1C4587"/>
                </a:solidFill>
                <a:latin typeface="Arial"/>
                <a:ea typeface="Arial"/>
                <a:cs typeface="Arial"/>
                <a:sym typeface="Arial"/>
              </a:defRPr>
            </a:lvl5pPr>
            <a:lvl6pPr marL="2743200" marR="0" lvl="5" indent="-342900" algn="l" rtl="0">
              <a:lnSpc>
                <a:spcPct val="100000"/>
              </a:lnSpc>
              <a:spcBef>
                <a:spcPts val="0"/>
              </a:spcBef>
              <a:spcAft>
                <a:spcPts val="0"/>
              </a:spcAft>
              <a:buClr>
                <a:srgbClr val="1C4587"/>
              </a:buClr>
              <a:buSzPts val="1800"/>
              <a:buFont typeface="Arial"/>
              <a:buChar char="■"/>
              <a:defRPr sz="1800" b="0" i="0" u="none" strike="noStrike" cap="none">
                <a:solidFill>
                  <a:srgbClr val="1C4587"/>
                </a:solidFill>
                <a:latin typeface="Arial"/>
                <a:ea typeface="Arial"/>
                <a:cs typeface="Arial"/>
                <a:sym typeface="Arial"/>
              </a:defRPr>
            </a:lvl6pPr>
            <a:lvl7pPr marL="3200400" marR="0" lvl="6" indent="-342900" algn="l" rtl="0">
              <a:lnSpc>
                <a:spcPct val="100000"/>
              </a:lnSpc>
              <a:spcBef>
                <a:spcPts val="0"/>
              </a:spcBef>
              <a:spcAft>
                <a:spcPts val="0"/>
              </a:spcAft>
              <a:buClr>
                <a:srgbClr val="1C4587"/>
              </a:buClr>
              <a:buSzPts val="1800"/>
              <a:buFont typeface="Arial"/>
              <a:buChar char="●"/>
              <a:defRPr sz="1800" b="0" i="0" u="none" strike="noStrike" cap="none">
                <a:solidFill>
                  <a:srgbClr val="1C4587"/>
                </a:solidFill>
                <a:latin typeface="Arial"/>
                <a:ea typeface="Arial"/>
                <a:cs typeface="Arial"/>
                <a:sym typeface="Arial"/>
              </a:defRPr>
            </a:lvl7pPr>
            <a:lvl8pPr marL="3657600" marR="0" lvl="7" indent="-342900" algn="l" rtl="0">
              <a:lnSpc>
                <a:spcPct val="100000"/>
              </a:lnSpc>
              <a:spcBef>
                <a:spcPts val="0"/>
              </a:spcBef>
              <a:spcAft>
                <a:spcPts val="0"/>
              </a:spcAft>
              <a:buClr>
                <a:srgbClr val="1C4587"/>
              </a:buClr>
              <a:buSzPts val="1800"/>
              <a:buFont typeface="Arial"/>
              <a:buChar char="○"/>
              <a:defRPr sz="1800" b="0" i="0" u="none" strike="noStrike" cap="none">
                <a:solidFill>
                  <a:srgbClr val="1C4587"/>
                </a:solidFill>
                <a:latin typeface="Arial"/>
                <a:ea typeface="Arial"/>
                <a:cs typeface="Arial"/>
                <a:sym typeface="Arial"/>
              </a:defRPr>
            </a:lvl8pPr>
            <a:lvl9pPr marL="4114800" marR="0" lvl="8" indent="-342900" algn="l" rtl="0">
              <a:lnSpc>
                <a:spcPct val="100000"/>
              </a:lnSpc>
              <a:spcBef>
                <a:spcPts val="0"/>
              </a:spcBef>
              <a:spcAft>
                <a:spcPts val="0"/>
              </a:spcAft>
              <a:buClr>
                <a:srgbClr val="1C4587"/>
              </a:buClr>
              <a:buSzPts val="1800"/>
              <a:buFont typeface="Arial"/>
              <a:buChar char="■"/>
              <a:defRPr sz="1800" b="0" i="0" u="none" strike="noStrike" cap="none">
                <a:solidFill>
                  <a:srgbClr val="1C4587"/>
                </a:solidFill>
                <a:latin typeface="Arial"/>
                <a:ea typeface="Arial"/>
                <a:cs typeface="Arial"/>
                <a:sym typeface="Arial"/>
              </a:defRPr>
            </a:lvl9pPr>
          </a:lstStyle>
          <a:p>
            <a:endParaRPr/>
          </a:p>
        </p:txBody>
      </p:sp>
      <p:sp>
        <p:nvSpPr>
          <p:cNvPr id="376" name="Google Shape;376;p50"/>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sz="1300">
              <a:solidFill>
                <a:schemeClr val="lt1"/>
              </a:solidFill>
            </a:endParaRPr>
          </a:p>
        </p:txBody>
      </p:sp>
      <p:sp>
        <p:nvSpPr>
          <p:cNvPr id="377" name="Google Shape;377;p50"/>
          <p:cNvSpPr/>
          <p:nvPr/>
        </p:nvSpPr>
        <p:spPr>
          <a:xfrm>
            <a:off x="0" y="1056300"/>
            <a:ext cx="9144000" cy="143700"/>
          </a:xfrm>
          <a:prstGeom prst="rect">
            <a:avLst/>
          </a:prstGeom>
          <a:solidFill>
            <a:srgbClr val="9999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 name="Picture 7" descr="Logo&#10;&#10;Description automatically generated with medium confidence">
            <a:extLst>
              <a:ext uri="{FF2B5EF4-FFF2-40B4-BE49-F238E27FC236}">
                <a16:creationId xmlns:a16="http://schemas.microsoft.com/office/drawing/2014/main" id="{47AC88BF-24AB-488C-9E1E-1F4C8634B9CC}"/>
              </a:ext>
            </a:extLst>
          </p:cNvPr>
          <p:cNvPicPr>
            <a:picLocks noChangeAspect="1"/>
          </p:cNvPicPr>
          <p:nvPr userDrawn="1"/>
        </p:nvPicPr>
        <p:blipFill>
          <a:blip r:embed="rId2"/>
          <a:stretch>
            <a:fillRect/>
          </a:stretch>
        </p:blipFill>
        <p:spPr>
          <a:xfrm>
            <a:off x="6461760" y="0"/>
            <a:ext cx="2674620" cy="1058704"/>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F3F3F3"/>
        </a:solidFill>
        <a:effectLst/>
      </p:bgPr>
    </p:bg>
    <p:spTree>
      <p:nvGrpSpPr>
        <p:cNvPr id="1" name="Shape 379"/>
        <p:cNvGrpSpPr/>
        <p:nvPr/>
      </p:nvGrpSpPr>
      <p:grpSpPr>
        <a:xfrm>
          <a:off x="0" y="0"/>
          <a:ext cx="0" cy="0"/>
          <a:chOff x="0" y="0"/>
          <a:chExt cx="0" cy="0"/>
        </a:xfrm>
      </p:grpSpPr>
      <p:sp>
        <p:nvSpPr>
          <p:cNvPr id="380" name="Google Shape;380;p51"/>
          <p:cNvSpPr txBox="1">
            <a:spLocks noGrp="1"/>
          </p:cNvSpPr>
          <p:nvPr>
            <p:ph type="title"/>
          </p:nvPr>
        </p:nvSpPr>
        <p:spPr>
          <a:xfrm>
            <a:off x="0" y="0"/>
            <a:ext cx="6454140" cy="1063500"/>
          </a:xfrm>
          <a:prstGeom prst="rect">
            <a:avLst/>
          </a:prstGeom>
          <a:solidFill>
            <a:srgbClr val="1C4587"/>
          </a:solid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2"/>
              </a:buClr>
              <a:buSzPts val="3600"/>
              <a:buFont typeface="Arial"/>
              <a:buNone/>
              <a:defRPr sz="3600" b="0" i="0" u="none" strike="noStrike" cap="none">
                <a:solidFill>
                  <a:schemeClr val="lt2"/>
                </a:solidFill>
                <a:latin typeface="Arial"/>
                <a:ea typeface="Arial"/>
                <a:cs typeface="Arial"/>
                <a:sym typeface="Arial"/>
              </a:defRPr>
            </a:lvl1pPr>
            <a:lvl2pPr lvl="1" rtl="0">
              <a:spcBef>
                <a:spcPts val="0"/>
              </a:spcBef>
              <a:spcAft>
                <a:spcPts val="0"/>
              </a:spcAft>
              <a:buClr>
                <a:schemeClr val="lt1"/>
              </a:buClr>
              <a:buSzPts val="3600"/>
              <a:buFont typeface="Arial"/>
              <a:buNone/>
              <a:defRPr sz="3600">
                <a:solidFill>
                  <a:schemeClr val="lt1"/>
                </a:solidFill>
              </a:defRPr>
            </a:lvl2pPr>
            <a:lvl3pPr lvl="2" rtl="0">
              <a:spcBef>
                <a:spcPts val="0"/>
              </a:spcBef>
              <a:spcAft>
                <a:spcPts val="0"/>
              </a:spcAft>
              <a:buClr>
                <a:schemeClr val="lt1"/>
              </a:buClr>
              <a:buSzPts val="3600"/>
              <a:buFont typeface="Arial"/>
              <a:buNone/>
              <a:defRPr sz="3600">
                <a:solidFill>
                  <a:schemeClr val="lt1"/>
                </a:solidFill>
              </a:defRPr>
            </a:lvl3pPr>
            <a:lvl4pPr lvl="3" rtl="0">
              <a:spcBef>
                <a:spcPts val="0"/>
              </a:spcBef>
              <a:spcAft>
                <a:spcPts val="0"/>
              </a:spcAft>
              <a:buClr>
                <a:schemeClr val="lt1"/>
              </a:buClr>
              <a:buSzPts val="3600"/>
              <a:buFont typeface="Arial"/>
              <a:buNone/>
              <a:defRPr sz="3600">
                <a:solidFill>
                  <a:schemeClr val="lt1"/>
                </a:solidFill>
              </a:defRPr>
            </a:lvl4pPr>
            <a:lvl5pPr lvl="4" rtl="0">
              <a:spcBef>
                <a:spcPts val="0"/>
              </a:spcBef>
              <a:spcAft>
                <a:spcPts val="0"/>
              </a:spcAft>
              <a:buClr>
                <a:schemeClr val="lt1"/>
              </a:buClr>
              <a:buSzPts val="3600"/>
              <a:buFont typeface="Arial"/>
              <a:buNone/>
              <a:defRPr sz="3600">
                <a:solidFill>
                  <a:schemeClr val="lt1"/>
                </a:solidFill>
              </a:defRPr>
            </a:lvl5pPr>
            <a:lvl6pPr lvl="5" rtl="0">
              <a:spcBef>
                <a:spcPts val="0"/>
              </a:spcBef>
              <a:spcAft>
                <a:spcPts val="0"/>
              </a:spcAft>
              <a:buClr>
                <a:schemeClr val="lt1"/>
              </a:buClr>
              <a:buSzPts val="3600"/>
              <a:buFont typeface="Arial"/>
              <a:buNone/>
              <a:defRPr sz="3600">
                <a:solidFill>
                  <a:schemeClr val="lt1"/>
                </a:solidFill>
              </a:defRPr>
            </a:lvl6pPr>
            <a:lvl7pPr lvl="6" rtl="0">
              <a:spcBef>
                <a:spcPts val="0"/>
              </a:spcBef>
              <a:spcAft>
                <a:spcPts val="0"/>
              </a:spcAft>
              <a:buClr>
                <a:schemeClr val="lt1"/>
              </a:buClr>
              <a:buSzPts val="3600"/>
              <a:buFont typeface="Arial"/>
              <a:buNone/>
              <a:defRPr sz="3600">
                <a:solidFill>
                  <a:schemeClr val="lt1"/>
                </a:solidFill>
              </a:defRPr>
            </a:lvl7pPr>
            <a:lvl8pPr lvl="7" rtl="0">
              <a:spcBef>
                <a:spcPts val="0"/>
              </a:spcBef>
              <a:spcAft>
                <a:spcPts val="0"/>
              </a:spcAft>
              <a:buClr>
                <a:schemeClr val="lt1"/>
              </a:buClr>
              <a:buSzPts val="3600"/>
              <a:buFont typeface="Arial"/>
              <a:buNone/>
              <a:defRPr sz="3600">
                <a:solidFill>
                  <a:schemeClr val="lt1"/>
                </a:solidFill>
              </a:defRPr>
            </a:lvl8pPr>
            <a:lvl9pPr lvl="8" rtl="0">
              <a:spcBef>
                <a:spcPts val="0"/>
              </a:spcBef>
              <a:spcAft>
                <a:spcPts val="0"/>
              </a:spcAft>
              <a:buClr>
                <a:schemeClr val="lt1"/>
              </a:buClr>
              <a:buSzPts val="3600"/>
              <a:buFont typeface="Arial"/>
              <a:buNone/>
              <a:defRPr sz="3600">
                <a:solidFill>
                  <a:schemeClr val="lt1"/>
                </a:solidFill>
              </a:defRPr>
            </a:lvl9pPr>
          </a:lstStyle>
          <a:p>
            <a:endParaRPr/>
          </a:p>
        </p:txBody>
      </p:sp>
      <p:sp>
        <p:nvSpPr>
          <p:cNvPr id="381" name="Google Shape;381;p51"/>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sz="1300">
              <a:solidFill>
                <a:schemeClr val="lt1"/>
              </a:solidFill>
            </a:endParaRPr>
          </a:p>
        </p:txBody>
      </p:sp>
      <p:sp>
        <p:nvSpPr>
          <p:cNvPr id="382" name="Google Shape;382;p51"/>
          <p:cNvSpPr/>
          <p:nvPr/>
        </p:nvSpPr>
        <p:spPr>
          <a:xfrm>
            <a:off x="0" y="1056300"/>
            <a:ext cx="9144000" cy="143700"/>
          </a:xfrm>
          <a:prstGeom prst="rect">
            <a:avLst/>
          </a:prstGeom>
          <a:solidFill>
            <a:srgbClr val="9999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 name="Picture 5" descr="Logo&#10;&#10;Description automatically generated with medium confidence">
            <a:extLst>
              <a:ext uri="{FF2B5EF4-FFF2-40B4-BE49-F238E27FC236}">
                <a16:creationId xmlns:a16="http://schemas.microsoft.com/office/drawing/2014/main" id="{8EE0397D-030C-4F15-AFF0-D61C630DAD7F}"/>
              </a:ext>
            </a:extLst>
          </p:cNvPr>
          <p:cNvPicPr>
            <a:picLocks noChangeAspect="1"/>
          </p:cNvPicPr>
          <p:nvPr userDrawn="1"/>
        </p:nvPicPr>
        <p:blipFill>
          <a:blip r:embed="rId2"/>
          <a:stretch>
            <a:fillRect/>
          </a:stretch>
        </p:blipFill>
        <p:spPr>
          <a:xfrm>
            <a:off x="6461760" y="0"/>
            <a:ext cx="2674620" cy="1058704"/>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
    <p:bg>
      <p:bgPr>
        <a:solidFill>
          <a:srgbClr val="F3F3F3"/>
        </a:solidFill>
        <a:effectLst/>
      </p:bgPr>
    </p:bg>
    <p:spTree>
      <p:nvGrpSpPr>
        <p:cNvPr id="1" name="Shape 384"/>
        <p:cNvGrpSpPr/>
        <p:nvPr/>
      </p:nvGrpSpPr>
      <p:grpSpPr>
        <a:xfrm>
          <a:off x="0" y="0"/>
          <a:ext cx="0" cy="0"/>
          <a:chOff x="0" y="0"/>
          <a:chExt cx="0" cy="0"/>
        </a:xfrm>
      </p:grpSpPr>
      <p:sp>
        <p:nvSpPr>
          <p:cNvPr id="385" name="Google Shape;385;p52"/>
          <p:cNvSpPr txBox="1">
            <a:spLocks noGrp="1"/>
          </p:cNvSpPr>
          <p:nvPr>
            <p:ph type="body" idx="1"/>
          </p:nvPr>
        </p:nvSpPr>
        <p:spPr>
          <a:xfrm>
            <a:off x="1574800" y="3320654"/>
            <a:ext cx="5486400" cy="5133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0"/>
              </a:spcBef>
              <a:spcAft>
                <a:spcPts val="0"/>
              </a:spcAft>
              <a:buClr>
                <a:srgbClr val="1C4587"/>
              </a:buClr>
              <a:buSzPts val="1800"/>
              <a:buFont typeface="Arial"/>
              <a:buNone/>
              <a:defRPr sz="1800" b="0" i="0" u="none" strike="noStrike" cap="none">
                <a:solidFill>
                  <a:srgbClr val="1C4587"/>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386" name="Google Shape;386;p52"/>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sz="1300">
              <a:solidFill>
                <a:schemeClr val="lt1"/>
              </a:solidFill>
            </a:endParaRPr>
          </a:p>
        </p:txBody>
      </p:sp>
      <p:pic>
        <p:nvPicPr>
          <p:cNvPr id="5" name="Picture 4" descr="Logo&#10;&#10;Description automatically generated with medium confidence">
            <a:extLst>
              <a:ext uri="{FF2B5EF4-FFF2-40B4-BE49-F238E27FC236}">
                <a16:creationId xmlns:a16="http://schemas.microsoft.com/office/drawing/2014/main" id="{22290AC6-6603-4F65-803A-AF2E5D648A7D}"/>
              </a:ext>
            </a:extLst>
          </p:cNvPr>
          <p:cNvPicPr>
            <a:picLocks noChangeAspect="1"/>
          </p:cNvPicPr>
          <p:nvPr userDrawn="1"/>
        </p:nvPicPr>
        <p:blipFill>
          <a:blip r:embed="rId2"/>
          <a:stretch>
            <a:fillRect/>
          </a:stretch>
        </p:blipFill>
        <p:spPr>
          <a:xfrm>
            <a:off x="0" y="4084796"/>
            <a:ext cx="2674620" cy="1058704"/>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3F3F3"/>
        </a:solidFill>
        <a:effectLst/>
      </p:bgPr>
    </p:bg>
    <p:spTree>
      <p:nvGrpSpPr>
        <p:cNvPr id="1" name="Shape 388"/>
        <p:cNvGrpSpPr/>
        <p:nvPr/>
      </p:nvGrpSpPr>
      <p:grpSpPr>
        <a:xfrm>
          <a:off x="0" y="0"/>
          <a:ext cx="0" cy="0"/>
          <a:chOff x="0" y="0"/>
          <a:chExt cx="0" cy="0"/>
        </a:xfrm>
      </p:grpSpPr>
      <p:sp>
        <p:nvSpPr>
          <p:cNvPr id="389" name="Google Shape;389;p5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sz="1300">
              <a:solidFill>
                <a:schemeClr val="lt1"/>
              </a:solidFill>
            </a:endParaRPr>
          </a:p>
        </p:txBody>
      </p:sp>
      <p:pic>
        <p:nvPicPr>
          <p:cNvPr id="4" name="Picture 3" descr="Logo&#10;&#10;Description automatically generated with medium confidence">
            <a:extLst>
              <a:ext uri="{FF2B5EF4-FFF2-40B4-BE49-F238E27FC236}">
                <a16:creationId xmlns:a16="http://schemas.microsoft.com/office/drawing/2014/main" id="{F13CB362-5948-4E12-A572-69BD7B78BD54}"/>
              </a:ext>
            </a:extLst>
          </p:cNvPr>
          <p:cNvPicPr>
            <a:picLocks noChangeAspect="1"/>
          </p:cNvPicPr>
          <p:nvPr userDrawn="1"/>
        </p:nvPicPr>
        <p:blipFill>
          <a:blip r:embed="rId2"/>
          <a:stretch>
            <a:fillRect/>
          </a:stretch>
        </p:blipFill>
        <p:spPr>
          <a:xfrm>
            <a:off x="0" y="4084796"/>
            <a:ext cx="2674620" cy="1058704"/>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Last Slide">
  <p:cSld name="Content Last Slide">
    <p:spTree>
      <p:nvGrpSpPr>
        <p:cNvPr id="1" name="Shape 431"/>
        <p:cNvGrpSpPr/>
        <p:nvPr/>
      </p:nvGrpSpPr>
      <p:grpSpPr>
        <a:xfrm>
          <a:off x="0" y="0"/>
          <a:ext cx="0" cy="0"/>
          <a:chOff x="0" y="0"/>
          <a:chExt cx="0" cy="0"/>
        </a:xfrm>
      </p:grpSpPr>
      <p:sp>
        <p:nvSpPr>
          <p:cNvPr id="432" name="Google Shape;432;p62"/>
          <p:cNvSpPr/>
          <p:nvPr/>
        </p:nvSpPr>
        <p:spPr>
          <a:xfrm>
            <a:off x="92177" y="82959"/>
            <a:ext cx="8959645" cy="4977581"/>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33" name="Google Shape;433;p62"/>
          <p:cNvSpPr txBox="1">
            <a:spLocks noGrp="1"/>
          </p:cNvSpPr>
          <p:nvPr>
            <p:ph type="body" idx="1"/>
          </p:nvPr>
        </p:nvSpPr>
        <p:spPr>
          <a:xfrm>
            <a:off x="150015" y="2017600"/>
            <a:ext cx="9144004" cy="2697127"/>
          </a:xfrm>
          <a:prstGeom prst="rect">
            <a:avLst/>
          </a:prstGeom>
          <a:noFill/>
          <a:ln>
            <a:noFill/>
          </a:ln>
        </p:spPr>
        <p:txBody>
          <a:bodyPr spcFirstLastPara="1" wrap="square" lIns="68575" tIns="68575" rIns="68575" bIns="68575" anchor="t" anchorCtr="0"/>
          <a:lstStyle>
            <a:lvl1pPr marL="457200" marR="0" lvl="0" indent="-228600" algn="ctr" rtl="0">
              <a:lnSpc>
                <a:spcPct val="90000"/>
              </a:lnSpc>
              <a:spcBef>
                <a:spcPts val="800"/>
              </a:spcBef>
              <a:spcAft>
                <a:spcPts val="0"/>
              </a:spcAft>
              <a:buClr>
                <a:srgbClr val="005188"/>
              </a:buClr>
              <a:buSzPts val="2100"/>
              <a:buFont typeface="Noto Sans Symbols"/>
              <a:buNone/>
              <a:defRPr sz="2100" b="0" i="0" u="none" strike="noStrike" cap="none">
                <a:solidFill>
                  <a:srgbClr val="424456"/>
                </a:solidFill>
                <a:latin typeface="Calibri"/>
                <a:ea typeface="Calibri"/>
                <a:cs typeface="Calibri"/>
                <a:sym typeface="Calibri"/>
              </a:defRPr>
            </a:lvl1pPr>
            <a:lvl2pPr marL="914400" marR="0" lvl="1" indent="-228600" algn="l" rtl="0">
              <a:lnSpc>
                <a:spcPct val="90000"/>
              </a:lnSpc>
              <a:spcBef>
                <a:spcPts val="400"/>
              </a:spcBef>
              <a:spcAft>
                <a:spcPts val="0"/>
              </a:spcAft>
              <a:buClr>
                <a:srgbClr val="005188"/>
              </a:buClr>
              <a:buSzPts val="1800"/>
              <a:buFont typeface="Noto Sans Symbols"/>
              <a:buNone/>
              <a:defRPr sz="1800" b="0" i="0" u="none" strike="noStrike" cap="none">
                <a:solidFill>
                  <a:srgbClr val="424456"/>
                </a:solidFill>
                <a:latin typeface="Calibri"/>
                <a:ea typeface="Calibri"/>
                <a:cs typeface="Calibri"/>
                <a:sym typeface="Calibri"/>
              </a:defRPr>
            </a:lvl2pPr>
            <a:lvl3pPr marL="1371600" marR="0" lvl="2" indent="-228600" algn="l" rtl="0">
              <a:lnSpc>
                <a:spcPct val="90000"/>
              </a:lnSpc>
              <a:spcBef>
                <a:spcPts val="400"/>
              </a:spcBef>
              <a:spcAft>
                <a:spcPts val="0"/>
              </a:spcAft>
              <a:buClr>
                <a:srgbClr val="005188"/>
              </a:buClr>
              <a:buSzPts val="1500"/>
              <a:buFont typeface="Noto Sans Symbols"/>
              <a:buNone/>
              <a:defRPr sz="1500" b="0" i="0" u="none" strike="noStrike" cap="none">
                <a:solidFill>
                  <a:srgbClr val="424456"/>
                </a:solidFill>
                <a:latin typeface="Calibri"/>
                <a:ea typeface="Calibri"/>
                <a:cs typeface="Calibri"/>
                <a:sym typeface="Calibri"/>
              </a:defRPr>
            </a:lvl3pPr>
            <a:lvl4pPr marL="1828800" marR="0" lvl="3" indent="-228600" algn="l" rtl="0">
              <a:lnSpc>
                <a:spcPct val="90000"/>
              </a:lnSpc>
              <a:spcBef>
                <a:spcPts val="400"/>
              </a:spcBef>
              <a:spcAft>
                <a:spcPts val="0"/>
              </a:spcAft>
              <a:buClr>
                <a:srgbClr val="005188"/>
              </a:buClr>
              <a:buSzPts val="1400"/>
              <a:buFont typeface="Noto Sans Symbols"/>
              <a:buNone/>
              <a:defRPr sz="1400" b="0" i="0" u="none" strike="noStrike" cap="none">
                <a:solidFill>
                  <a:srgbClr val="424456"/>
                </a:solidFill>
                <a:latin typeface="Calibri"/>
                <a:ea typeface="Calibri"/>
                <a:cs typeface="Calibri"/>
                <a:sym typeface="Calibri"/>
              </a:defRPr>
            </a:lvl4pPr>
            <a:lvl5pPr marL="2286000" marR="0" lvl="4" indent="-228600" algn="l" rtl="0">
              <a:lnSpc>
                <a:spcPct val="90000"/>
              </a:lnSpc>
              <a:spcBef>
                <a:spcPts val="400"/>
              </a:spcBef>
              <a:spcAft>
                <a:spcPts val="0"/>
              </a:spcAft>
              <a:buClr>
                <a:srgbClr val="005188"/>
              </a:buClr>
              <a:buSzPts val="1400"/>
              <a:buFont typeface="Noto Sans Symbols"/>
              <a:buNone/>
              <a:defRPr sz="1400" b="0" i="0" u="none" strike="noStrike" cap="none">
                <a:solidFill>
                  <a:srgbClr val="424456"/>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434" name="Google Shape;434;p62"/>
          <p:cNvSpPr txBox="1">
            <a:spLocks noGrp="1"/>
          </p:cNvSpPr>
          <p:nvPr>
            <p:ph type="dt" idx="10"/>
          </p:nvPr>
        </p:nvSpPr>
        <p:spPr>
          <a:xfrm>
            <a:off x="150015" y="4827337"/>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005188"/>
              </a:buClr>
              <a:buSzPts val="1100"/>
              <a:buFont typeface="Calibri"/>
              <a:buNone/>
              <a:defRPr sz="900" b="0" i="0" u="none" strike="noStrike" cap="none">
                <a:solidFill>
                  <a:srgbClr val="005188"/>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435" name="Google Shape;435;p62"/>
          <p:cNvSpPr txBox="1">
            <a:spLocks noGrp="1"/>
          </p:cNvSpPr>
          <p:nvPr>
            <p:ph type="ftr" idx="11"/>
          </p:nvPr>
        </p:nvSpPr>
        <p:spPr>
          <a:xfrm>
            <a:off x="2926893" y="4827337"/>
            <a:ext cx="3290209"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005188"/>
              </a:buClr>
              <a:buSzPts val="1100"/>
              <a:buFont typeface="Calibri"/>
              <a:buNone/>
              <a:defRPr sz="900" b="0" i="0" u="none" strike="noStrike" cap="none">
                <a:solidFill>
                  <a:srgbClr val="005188"/>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436" name="Google Shape;436;p62"/>
          <p:cNvSpPr txBox="1">
            <a:spLocks noGrp="1"/>
          </p:cNvSpPr>
          <p:nvPr>
            <p:ph type="sldNum" idx="12"/>
          </p:nvPr>
        </p:nvSpPr>
        <p:spPr>
          <a:xfrm>
            <a:off x="7086600" y="4827338"/>
            <a:ext cx="1965218"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1pPr>
            <a:lvl2pPr marL="0" marR="0" lvl="1"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2pPr>
            <a:lvl3pPr marL="0" marR="0" lvl="2"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3pPr>
            <a:lvl4pPr marL="0" marR="0" lvl="3"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4pPr>
            <a:lvl5pPr marL="0" marR="0" lvl="4"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5pPr>
            <a:lvl6pPr marL="0" marR="0" lvl="5"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6pPr>
            <a:lvl7pPr marL="0" marR="0" lvl="6"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7pPr>
            <a:lvl8pPr marL="0" marR="0" lvl="7"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8pPr>
            <a:lvl9pPr marL="0" marR="0" lvl="8"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solidFill>
                <a:srgbClr val="EDEDED"/>
              </a:solidFill>
            </a:endParaRPr>
          </a:p>
        </p:txBody>
      </p:sp>
      <p:pic>
        <p:nvPicPr>
          <p:cNvPr id="8" name="Picture 7" descr="Logo&#10;&#10;Description automatically generated with medium confidence">
            <a:extLst>
              <a:ext uri="{FF2B5EF4-FFF2-40B4-BE49-F238E27FC236}">
                <a16:creationId xmlns:a16="http://schemas.microsoft.com/office/drawing/2014/main" id="{619BBF99-EBDF-4601-996D-546BD85B4D6B}"/>
              </a:ext>
            </a:extLst>
          </p:cNvPr>
          <p:cNvPicPr>
            <a:picLocks noChangeAspect="1"/>
          </p:cNvPicPr>
          <p:nvPr userDrawn="1"/>
        </p:nvPicPr>
        <p:blipFill>
          <a:blip r:embed="rId2"/>
          <a:stretch>
            <a:fillRect/>
          </a:stretch>
        </p:blipFill>
        <p:spPr>
          <a:xfrm>
            <a:off x="2130834" y="85012"/>
            <a:ext cx="4882326" cy="1932588"/>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8"/>
        <p:cNvGrpSpPr/>
        <p:nvPr/>
      </p:nvGrpSpPr>
      <p:grpSpPr>
        <a:xfrm>
          <a:off x="0" y="0"/>
          <a:ext cx="0" cy="0"/>
          <a:chOff x="0" y="0"/>
          <a:chExt cx="0" cy="0"/>
        </a:xfrm>
      </p:grpSpPr>
      <p:sp>
        <p:nvSpPr>
          <p:cNvPr id="439" name="Google Shape;439;p63"/>
          <p:cNvSpPr txBox="1">
            <a:spLocks noGrp="1"/>
          </p:cNvSpPr>
          <p:nvPr>
            <p:ph type="dt" idx="10"/>
          </p:nvPr>
        </p:nvSpPr>
        <p:spPr>
          <a:xfrm>
            <a:off x="0" y="4858090"/>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chemeClr val="lt1"/>
              </a:buClr>
              <a:buSzPts val="1100"/>
              <a:buFont typeface="Calibri"/>
              <a:buNone/>
              <a:defRPr sz="9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440" name="Google Shape;440;p63"/>
          <p:cNvSpPr txBox="1">
            <a:spLocks noGrp="1"/>
          </p:cNvSpPr>
          <p:nvPr>
            <p:ph type="ftr" idx="11"/>
          </p:nvPr>
        </p:nvSpPr>
        <p:spPr>
          <a:xfrm>
            <a:off x="2923835" y="4869656"/>
            <a:ext cx="329633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441" name="Google Shape;441;p63"/>
          <p:cNvSpPr txBox="1">
            <a:spLocks noGrp="1"/>
          </p:cNvSpPr>
          <p:nvPr>
            <p:ph type="sldNum" idx="12"/>
          </p:nvPr>
        </p:nvSpPr>
        <p:spPr>
          <a:xfrm>
            <a:off x="7086599" y="4858089"/>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Alternative 1" type="obj">
  <p:cSld name="OBJECT">
    <p:spTree>
      <p:nvGrpSpPr>
        <p:cNvPr id="1" name="Shape 442"/>
        <p:cNvGrpSpPr/>
        <p:nvPr/>
      </p:nvGrpSpPr>
      <p:grpSpPr>
        <a:xfrm>
          <a:off x="0" y="0"/>
          <a:ext cx="0" cy="0"/>
          <a:chOff x="0" y="0"/>
          <a:chExt cx="0" cy="0"/>
        </a:xfrm>
      </p:grpSpPr>
      <p:sp>
        <p:nvSpPr>
          <p:cNvPr id="443" name="Google Shape;443;p64"/>
          <p:cNvSpPr/>
          <p:nvPr/>
        </p:nvSpPr>
        <p:spPr>
          <a:xfrm>
            <a:off x="0" y="887846"/>
            <a:ext cx="9144000" cy="4255654"/>
          </a:xfrm>
          <a:prstGeom prst="rect">
            <a:avLst/>
          </a:prstGeom>
          <a:solidFill>
            <a:schemeClr val="lt1"/>
          </a:solidFill>
          <a:ln w="12700" cap="flat"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libri"/>
              <a:ea typeface="Calibri"/>
              <a:cs typeface="Calibri"/>
              <a:sym typeface="Calibri"/>
            </a:endParaRPr>
          </a:p>
        </p:txBody>
      </p:sp>
      <p:sp>
        <p:nvSpPr>
          <p:cNvPr id="444" name="Google Shape;444;p64"/>
          <p:cNvSpPr txBox="1">
            <a:spLocks noGrp="1"/>
          </p:cNvSpPr>
          <p:nvPr>
            <p:ph type="title"/>
          </p:nvPr>
        </p:nvSpPr>
        <p:spPr>
          <a:xfrm>
            <a:off x="-4" y="1"/>
            <a:ext cx="7109056" cy="735445"/>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805"/>
              <a:buFont typeface="Calibri"/>
              <a:buNone/>
              <a:defRPr sz="30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445" name="Google Shape;445;p64"/>
          <p:cNvSpPr txBox="1">
            <a:spLocks noGrp="1"/>
          </p:cNvSpPr>
          <p:nvPr>
            <p:ph type="body" idx="1"/>
          </p:nvPr>
        </p:nvSpPr>
        <p:spPr>
          <a:xfrm>
            <a:off x="-4" y="887846"/>
            <a:ext cx="9144004" cy="3879416"/>
          </a:xfrm>
          <a:prstGeom prst="rect">
            <a:avLst/>
          </a:prstGeom>
          <a:noFill/>
          <a:ln>
            <a:noFill/>
          </a:ln>
        </p:spPr>
        <p:txBody>
          <a:bodyPr spcFirstLastPara="1" wrap="square" lIns="68575" tIns="68575" rIns="68575" bIns="68575" anchor="t" anchorCtr="0"/>
          <a:lstStyle>
            <a:lvl1pPr marL="457200" marR="0" lvl="0" indent="-361950" algn="just" rtl="0">
              <a:lnSpc>
                <a:spcPct val="90000"/>
              </a:lnSpc>
              <a:spcBef>
                <a:spcPts val="800"/>
              </a:spcBef>
              <a:spcAft>
                <a:spcPts val="0"/>
              </a:spcAft>
              <a:buClr>
                <a:srgbClr val="005188"/>
              </a:buClr>
              <a:buSzPts val="2100"/>
              <a:buFont typeface="Noto Sans Symbols"/>
              <a:buChar char="▪"/>
              <a:defRPr sz="2100" b="0" i="0" u="none" strike="noStrike" cap="none">
                <a:solidFill>
                  <a:srgbClr val="424456"/>
                </a:solidFill>
                <a:latin typeface="Calibri"/>
                <a:ea typeface="Calibri"/>
                <a:cs typeface="Calibri"/>
                <a:sym typeface="Calibri"/>
              </a:defRPr>
            </a:lvl1pPr>
            <a:lvl2pPr marL="914400" marR="0" lvl="1" indent="-342900" algn="just" rtl="0">
              <a:lnSpc>
                <a:spcPct val="90000"/>
              </a:lnSpc>
              <a:spcBef>
                <a:spcPts val="400"/>
              </a:spcBef>
              <a:spcAft>
                <a:spcPts val="0"/>
              </a:spcAft>
              <a:buClr>
                <a:srgbClr val="005188"/>
              </a:buClr>
              <a:buSzPts val="1800"/>
              <a:buFont typeface="Noto Sans Symbols"/>
              <a:buChar char="▪"/>
              <a:defRPr sz="1800" b="0" i="0" u="none" strike="noStrike" cap="none">
                <a:solidFill>
                  <a:srgbClr val="424456"/>
                </a:solidFill>
                <a:latin typeface="Calibri"/>
                <a:ea typeface="Calibri"/>
                <a:cs typeface="Calibri"/>
                <a:sym typeface="Calibri"/>
              </a:defRPr>
            </a:lvl2pPr>
            <a:lvl3pPr marL="1371600" marR="0" lvl="2" indent="-323850" algn="just" rtl="0">
              <a:lnSpc>
                <a:spcPct val="90000"/>
              </a:lnSpc>
              <a:spcBef>
                <a:spcPts val="400"/>
              </a:spcBef>
              <a:spcAft>
                <a:spcPts val="0"/>
              </a:spcAft>
              <a:buClr>
                <a:srgbClr val="005188"/>
              </a:buClr>
              <a:buSzPts val="1500"/>
              <a:buFont typeface="Noto Sans Symbols"/>
              <a:buChar char="▪"/>
              <a:defRPr sz="1500" b="0" i="0" u="none" strike="noStrike" cap="none">
                <a:solidFill>
                  <a:srgbClr val="424456"/>
                </a:solidFill>
                <a:latin typeface="Calibri"/>
                <a:ea typeface="Calibri"/>
                <a:cs typeface="Calibri"/>
                <a:sym typeface="Calibri"/>
              </a:defRPr>
            </a:lvl3pPr>
            <a:lvl4pPr marL="1828800" marR="0" lvl="3" indent="-317500" algn="just" rtl="0">
              <a:lnSpc>
                <a:spcPct val="90000"/>
              </a:lnSpc>
              <a:spcBef>
                <a:spcPts val="400"/>
              </a:spcBef>
              <a:spcAft>
                <a:spcPts val="0"/>
              </a:spcAft>
              <a:buClr>
                <a:srgbClr val="005188"/>
              </a:buClr>
              <a:buSzPts val="1400"/>
              <a:buFont typeface="Noto Sans Symbols"/>
              <a:buChar char="▪"/>
              <a:defRPr sz="1400" b="0" i="0" u="none" strike="noStrike" cap="none">
                <a:solidFill>
                  <a:srgbClr val="424456"/>
                </a:solidFill>
                <a:latin typeface="Calibri"/>
                <a:ea typeface="Calibri"/>
                <a:cs typeface="Calibri"/>
                <a:sym typeface="Calibri"/>
              </a:defRPr>
            </a:lvl4pPr>
            <a:lvl5pPr marL="2286000" marR="0" lvl="4" indent="-317500" algn="just" rtl="0">
              <a:lnSpc>
                <a:spcPct val="90000"/>
              </a:lnSpc>
              <a:spcBef>
                <a:spcPts val="400"/>
              </a:spcBef>
              <a:spcAft>
                <a:spcPts val="0"/>
              </a:spcAft>
              <a:buClr>
                <a:srgbClr val="005188"/>
              </a:buClr>
              <a:buSzPts val="1400"/>
              <a:buFont typeface="Noto Sans Symbols"/>
              <a:buChar char="▪"/>
              <a:defRPr sz="1400" b="0" i="0" u="none" strike="noStrike" cap="none">
                <a:solidFill>
                  <a:srgbClr val="424456"/>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446" name="Google Shape;446;p64"/>
          <p:cNvSpPr txBox="1">
            <a:spLocks noGrp="1"/>
          </p:cNvSpPr>
          <p:nvPr>
            <p:ph type="dt" idx="10"/>
          </p:nvPr>
        </p:nvSpPr>
        <p:spPr>
          <a:xfrm>
            <a:off x="0" y="4827338"/>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005188"/>
              </a:buClr>
              <a:buSzPts val="1100"/>
              <a:buFont typeface="Calibri"/>
              <a:buNone/>
              <a:defRPr sz="900" b="0" i="0" u="none" strike="noStrike" cap="none">
                <a:solidFill>
                  <a:srgbClr val="005188"/>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447" name="Google Shape;447;p64"/>
          <p:cNvSpPr txBox="1">
            <a:spLocks noGrp="1"/>
          </p:cNvSpPr>
          <p:nvPr>
            <p:ph type="ftr" idx="11"/>
          </p:nvPr>
        </p:nvSpPr>
        <p:spPr>
          <a:xfrm>
            <a:off x="2926893" y="4827337"/>
            <a:ext cx="3290209"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005188"/>
              </a:buClr>
              <a:buSzPts val="1100"/>
              <a:buFont typeface="Calibri"/>
              <a:buNone/>
              <a:defRPr sz="900" b="0" i="0" u="none" strike="noStrike" cap="none">
                <a:solidFill>
                  <a:srgbClr val="005188"/>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448" name="Google Shape;448;p64"/>
          <p:cNvSpPr txBox="1">
            <a:spLocks noGrp="1"/>
          </p:cNvSpPr>
          <p:nvPr>
            <p:ph type="sldNum" idx="12"/>
          </p:nvPr>
        </p:nvSpPr>
        <p:spPr>
          <a:xfrm>
            <a:off x="7086600" y="4827338"/>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1pPr>
            <a:lvl2pPr marL="0" marR="0" lvl="1"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2pPr>
            <a:lvl3pPr marL="0" marR="0" lvl="2"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3pPr>
            <a:lvl4pPr marL="0" marR="0" lvl="3"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4pPr>
            <a:lvl5pPr marL="0" marR="0" lvl="4"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5pPr>
            <a:lvl6pPr marL="0" marR="0" lvl="5"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6pPr>
            <a:lvl7pPr marL="0" marR="0" lvl="6"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7pPr>
            <a:lvl8pPr marL="0" marR="0" lvl="7"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8pPr>
            <a:lvl9pPr marL="0" marR="0" lvl="8"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solidFill>
                <a:srgbClr val="EDEDED"/>
              </a:solidFill>
            </a:endParaRPr>
          </a:p>
        </p:txBody>
      </p:sp>
      <p:sp>
        <p:nvSpPr>
          <p:cNvPr id="449" name="Google Shape;449;p64"/>
          <p:cNvSpPr/>
          <p:nvPr/>
        </p:nvSpPr>
        <p:spPr>
          <a:xfrm>
            <a:off x="7109054" y="0"/>
            <a:ext cx="2034946" cy="735446"/>
          </a:xfrm>
          <a:prstGeom prst="rect">
            <a:avLst/>
          </a:prstGeom>
          <a:solidFill>
            <a:schemeClr val="lt1"/>
          </a:solidFill>
          <a:ln w="12700" cap="flat"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50" name="Google Shape;450;p64"/>
          <p:cNvSpPr/>
          <p:nvPr/>
        </p:nvSpPr>
        <p:spPr>
          <a:xfrm>
            <a:off x="-1" y="735446"/>
            <a:ext cx="9143999" cy="152400"/>
          </a:xfrm>
          <a:prstGeom prst="rect">
            <a:avLst/>
          </a:prstGeom>
          <a:solidFill>
            <a:srgbClr val="A5A5A5"/>
          </a:solidFill>
          <a:ln w="12700" cap="flat" cmpd="sng">
            <a:solidFill>
              <a:srgbClr val="A5A5A5"/>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1" name="Picture 10" descr="Logo&#10;&#10;Description automatically generated with medium confidence">
            <a:extLst>
              <a:ext uri="{FF2B5EF4-FFF2-40B4-BE49-F238E27FC236}">
                <a16:creationId xmlns:a16="http://schemas.microsoft.com/office/drawing/2014/main" id="{7DB60024-CFF5-4DAE-BCD4-3486F60D3C17}"/>
              </a:ext>
            </a:extLst>
          </p:cNvPr>
          <p:cNvPicPr>
            <a:picLocks noChangeAspect="1"/>
          </p:cNvPicPr>
          <p:nvPr userDrawn="1"/>
        </p:nvPicPr>
        <p:blipFill>
          <a:blip r:embed="rId2"/>
          <a:stretch>
            <a:fillRect/>
          </a:stretch>
        </p:blipFill>
        <p:spPr>
          <a:xfrm>
            <a:off x="7292340" y="0"/>
            <a:ext cx="1844040" cy="729933"/>
          </a:xfrm>
          <a:prstGeom prst="rect">
            <a:avLst/>
          </a:pr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52"/>
        <p:cNvGrpSpPr/>
        <p:nvPr/>
      </p:nvGrpSpPr>
      <p:grpSpPr>
        <a:xfrm>
          <a:off x="0" y="0"/>
          <a:ext cx="0" cy="0"/>
          <a:chOff x="0" y="0"/>
          <a:chExt cx="0" cy="0"/>
        </a:xfrm>
      </p:grpSpPr>
      <p:sp>
        <p:nvSpPr>
          <p:cNvPr id="453" name="Google Shape;453;p65"/>
          <p:cNvSpPr/>
          <p:nvPr/>
        </p:nvSpPr>
        <p:spPr>
          <a:xfrm>
            <a:off x="0" y="887846"/>
            <a:ext cx="9144000" cy="4255654"/>
          </a:xfrm>
          <a:prstGeom prst="rect">
            <a:avLst/>
          </a:prstGeom>
          <a:solidFill>
            <a:schemeClr val="lt1"/>
          </a:solidFill>
          <a:ln w="12700" cap="flat"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libri"/>
              <a:ea typeface="Calibri"/>
              <a:cs typeface="Calibri"/>
              <a:sym typeface="Calibri"/>
            </a:endParaRPr>
          </a:p>
        </p:txBody>
      </p:sp>
      <p:sp>
        <p:nvSpPr>
          <p:cNvPr id="454" name="Google Shape;454;p65"/>
          <p:cNvSpPr txBox="1">
            <a:spLocks noGrp="1"/>
          </p:cNvSpPr>
          <p:nvPr>
            <p:ph type="title"/>
          </p:nvPr>
        </p:nvSpPr>
        <p:spPr>
          <a:xfrm>
            <a:off x="1857960" y="1"/>
            <a:ext cx="7286038" cy="735445"/>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805"/>
              <a:buFont typeface="Calibri"/>
              <a:buNone/>
              <a:defRPr sz="30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455" name="Google Shape;455;p65"/>
          <p:cNvSpPr txBox="1">
            <a:spLocks noGrp="1"/>
          </p:cNvSpPr>
          <p:nvPr>
            <p:ph type="body" idx="1"/>
          </p:nvPr>
        </p:nvSpPr>
        <p:spPr>
          <a:xfrm>
            <a:off x="-4" y="887846"/>
            <a:ext cx="9144004" cy="3879416"/>
          </a:xfrm>
          <a:prstGeom prst="rect">
            <a:avLst/>
          </a:prstGeom>
          <a:noFill/>
          <a:ln>
            <a:noFill/>
          </a:ln>
        </p:spPr>
        <p:txBody>
          <a:bodyPr spcFirstLastPara="1" wrap="square" lIns="68575" tIns="68575" rIns="68575" bIns="68575" anchor="t" anchorCtr="0"/>
          <a:lstStyle>
            <a:lvl1pPr marL="457200" marR="0" lvl="0" indent="-361950" algn="just" rtl="0">
              <a:lnSpc>
                <a:spcPct val="90000"/>
              </a:lnSpc>
              <a:spcBef>
                <a:spcPts val="800"/>
              </a:spcBef>
              <a:spcAft>
                <a:spcPts val="0"/>
              </a:spcAft>
              <a:buClr>
                <a:srgbClr val="005188"/>
              </a:buClr>
              <a:buSzPts val="2100"/>
              <a:buFont typeface="Noto Sans Symbols"/>
              <a:buChar char="▪"/>
              <a:defRPr sz="2100" b="0" i="0" u="none" strike="noStrike" cap="none">
                <a:solidFill>
                  <a:srgbClr val="424456"/>
                </a:solidFill>
                <a:latin typeface="Calibri"/>
                <a:ea typeface="Calibri"/>
                <a:cs typeface="Calibri"/>
                <a:sym typeface="Calibri"/>
              </a:defRPr>
            </a:lvl1pPr>
            <a:lvl2pPr marL="914400" marR="0" lvl="1" indent="-342900" algn="just" rtl="0">
              <a:lnSpc>
                <a:spcPct val="90000"/>
              </a:lnSpc>
              <a:spcBef>
                <a:spcPts val="400"/>
              </a:spcBef>
              <a:spcAft>
                <a:spcPts val="0"/>
              </a:spcAft>
              <a:buClr>
                <a:srgbClr val="005188"/>
              </a:buClr>
              <a:buSzPts val="1800"/>
              <a:buFont typeface="Noto Sans Symbols"/>
              <a:buChar char="▪"/>
              <a:defRPr sz="1800" b="0" i="0" u="none" strike="noStrike" cap="none">
                <a:solidFill>
                  <a:srgbClr val="424456"/>
                </a:solidFill>
                <a:latin typeface="Calibri"/>
                <a:ea typeface="Calibri"/>
                <a:cs typeface="Calibri"/>
                <a:sym typeface="Calibri"/>
              </a:defRPr>
            </a:lvl2pPr>
            <a:lvl3pPr marL="1371600" marR="0" lvl="2" indent="-323850" algn="just" rtl="0">
              <a:lnSpc>
                <a:spcPct val="90000"/>
              </a:lnSpc>
              <a:spcBef>
                <a:spcPts val="400"/>
              </a:spcBef>
              <a:spcAft>
                <a:spcPts val="0"/>
              </a:spcAft>
              <a:buClr>
                <a:srgbClr val="005188"/>
              </a:buClr>
              <a:buSzPts val="1500"/>
              <a:buFont typeface="Noto Sans Symbols"/>
              <a:buChar char="▪"/>
              <a:defRPr sz="1500" b="0" i="0" u="none" strike="noStrike" cap="none">
                <a:solidFill>
                  <a:srgbClr val="424456"/>
                </a:solidFill>
                <a:latin typeface="Calibri"/>
                <a:ea typeface="Calibri"/>
                <a:cs typeface="Calibri"/>
                <a:sym typeface="Calibri"/>
              </a:defRPr>
            </a:lvl3pPr>
            <a:lvl4pPr marL="1828800" marR="0" lvl="3" indent="-317500" algn="just" rtl="0">
              <a:lnSpc>
                <a:spcPct val="90000"/>
              </a:lnSpc>
              <a:spcBef>
                <a:spcPts val="400"/>
              </a:spcBef>
              <a:spcAft>
                <a:spcPts val="0"/>
              </a:spcAft>
              <a:buClr>
                <a:srgbClr val="005188"/>
              </a:buClr>
              <a:buSzPts val="1400"/>
              <a:buFont typeface="Noto Sans Symbols"/>
              <a:buChar char="▪"/>
              <a:defRPr sz="1400" b="0" i="0" u="none" strike="noStrike" cap="none">
                <a:solidFill>
                  <a:srgbClr val="424456"/>
                </a:solidFill>
                <a:latin typeface="Calibri"/>
                <a:ea typeface="Calibri"/>
                <a:cs typeface="Calibri"/>
                <a:sym typeface="Calibri"/>
              </a:defRPr>
            </a:lvl4pPr>
            <a:lvl5pPr marL="2286000" marR="0" lvl="4" indent="-317500" algn="just" rtl="0">
              <a:lnSpc>
                <a:spcPct val="90000"/>
              </a:lnSpc>
              <a:spcBef>
                <a:spcPts val="400"/>
              </a:spcBef>
              <a:spcAft>
                <a:spcPts val="0"/>
              </a:spcAft>
              <a:buClr>
                <a:srgbClr val="005188"/>
              </a:buClr>
              <a:buSzPts val="1400"/>
              <a:buFont typeface="Noto Sans Symbols"/>
              <a:buChar char="▪"/>
              <a:defRPr sz="1400" b="0" i="0" u="none" strike="noStrike" cap="none">
                <a:solidFill>
                  <a:srgbClr val="424456"/>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456" name="Google Shape;456;p65"/>
          <p:cNvSpPr txBox="1">
            <a:spLocks noGrp="1"/>
          </p:cNvSpPr>
          <p:nvPr>
            <p:ph type="dt" idx="10"/>
          </p:nvPr>
        </p:nvSpPr>
        <p:spPr>
          <a:xfrm>
            <a:off x="0" y="4827338"/>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005188"/>
              </a:buClr>
              <a:buSzPts val="1100"/>
              <a:buFont typeface="Calibri"/>
              <a:buNone/>
              <a:defRPr sz="900" b="0" i="0" u="none" strike="noStrike" cap="none">
                <a:solidFill>
                  <a:srgbClr val="005188"/>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457" name="Google Shape;457;p65"/>
          <p:cNvSpPr txBox="1">
            <a:spLocks noGrp="1"/>
          </p:cNvSpPr>
          <p:nvPr>
            <p:ph type="ftr" idx="11"/>
          </p:nvPr>
        </p:nvSpPr>
        <p:spPr>
          <a:xfrm>
            <a:off x="2926893" y="4827337"/>
            <a:ext cx="3290209"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005188"/>
              </a:buClr>
              <a:buSzPts val="1100"/>
              <a:buFont typeface="Calibri"/>
              <a:buNone/>
              <a:defRPr sz="900" b="0" i="0" u="none" strike="noStrike" cap="none">
                <a:solidFill>
                  <a:srgbClr val="005188"/>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458" name="Google Shape;458;p65"/>
          <p:cNvSpPr txBox="1">
            <a:spLocks noGrp="1"/>
          </p:cNvSpPr>
          <p:nvPr>
            <p:ph type="sldNum" idx="12"/>
          </p:nvPr>
        </p:nvSpPr>
        <p:spPr>
          <a:xfrm>
            <a:off x="7086600" y="4827338"/>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1pPr>
            <a:lvl2pPr marL="0" marR="0" lvl="1"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2pPr>
            <a:lvl3pPr marL="0" marR="0" lvl="2"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3pPr>
            <a:lvl4pPr marL="0" marR="0" lvl="3"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4pPr>
            <a:lvl5pPr marL="0" marR="0" lvl="4"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5pPr>
            <a:lvl6pPr marL="0" marR="0" lvl="5"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6pPr>
            <a:lvl7pPr marL="0" marR="0" lvl="6"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7pPr>
            <a:lvl8pPr marL="0" marR="0" lvl="7"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8pPr>
            <a:lvl9pPr marL="0" marR="0" lvl="8"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solidFill>
                <a:srgbClr val="EDEDED"/>
              </a:solidFill>
            </a:endParaRPr>
          </a:p>
        </p:txBody>
      </p:sp>
      <p:sp>
        <p:nvSpPr>
          <p:cNvPr id="459" name="Google Shape;459;p65"/>
          <p:cNvSpPr/>
          <p:nvPr/>
        </p:nvSpPr>
        <p:spPr>
          <a:xfrm>
            <a:off x="0" y="0"/>
            <a:ext cx="1857960" cy="735446"/>
          </a:xfrm>
          <a:prstGeom prst="rect">
            <a:avLst/>
          </a:prstGeom>
          <a:solidFill>
            <a:schemeClr val="lt1"/>
          </a:solidFill>
          <a:ln w="12700" cap="flat"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60" name="Google Shape;460;p65"/>
          <p:cNvSpPr/>
          <p:nvPr/>
        </p:nvSpPr>
        <p:spPr>
          <a:xfrm>
            <a:off x="-1" y="735446"/>
            <a:ext cx="9143999" cy="152400"/>
          </a:xfrm>
          <a:prstGeom prst="rect">
            <a:avLst/>
          </a:prstGeom>
          <a:solidFill>
            <a:srgbClr val="A5A5A5"/>
          </a:solidFill>
          <a:ln w="12700" cap="flat" cmpd="sng">
            <a:solidFill>
              <a:srgbClr val="A5A5A5"/>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1" name="Picture 10" descr="Logo&#10;&#10;Description automatically generated with medium confidence">
            <a:extLst>
              <a:ext uri="{FF2B5EF4-FFF2-40B4-BE49-F238E27FC236}">
                <a16:creationId xmlns:a16="http://schemas.microsoft.com/office/drawing/2014/main" id="{7F2AB2B9-DE2D-47F4-B43C-B5AEB57A624F}"/>
              </a:ext>
            </a:extLst>
          </p:cNvPr>
          <p:cNvPicPr>
            <a:picLocks noChangeAspect="1"/>
          </p:cNvPicPr>
          <p:nvPr userDrawn="1"/>
        </p:nvPicPr>
        <p:blipFill>
          <a:blip r:embed="rId2"/>
          <a:stretch>
            <a:fillRect/>
          </a:stretch>
        </p:blipFill>
        <p:spPr>
          <a:xfrm>
            <a:off x="-7" y="0"/>
            <a:ext cx="1857967" cy="73544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0"/>
        <p:cNvGrpSpPr/>
        <p:nvPr/>
      </p:nvGrpSpPr>
      <p:grpSpPr>
        <a:xfrm>
          <a:off x="0" y="0"/>
          <a:ext cx="0" cy="0"/>
          <a:chOff x="0" y="0"/>
          <a:chExt cx="0" cy="0"/>
        </a:xfrm>
      </p:grpSpPr>
      <p:sp>
        <p:nvSpPr>
          <p:cNvPr id="61" name="Google Shape;61;p8"/>
          <p:cNvSpPr txBox="1">
            <a:spLocks noGrp="1"/>
          </p:cNvSpPr>
          <p:nvPr>
            <p:ph type="ctrTitle"/>
          </p:nvPr>
        </p:nvSpPr>
        <p:spPr>
          <a:xfrm>
            <a:off x="1657350" y="3348021"/>
            <a:ext cx="6858000" cy="1231117"/>
          </a:xfrm>
          <a:prstGeom prst="rect">
            <a:avLst/>
          </a:prstGeom>
          <a:noFill/>
          <a:ln>
            <a:noFill/>
          </a:ln>
        </p:spPr>
        <p:txBody>
          <a:bodyPr spcFirstLastPara="1" wrap="square" lIns="68575" tIns="68575" rIns="68575" bIns="68575" anchor="t" anchorCtr="0"/>
          <a:lstStyle>
            <a:lvl1pPr marR="0" lvl="0" algn="r" rtl="0">
              <a:lnSpc>
                <a:spcPct val="90000"/>
              </a:lnSpc>
              <a:spcBef>
                <a:spcPts val="0"/>
              </a:spcBef>
              <a:spcAft>
                <a:spcPts val="0"/>
              </a:spcAft>
              <a:buClr>
                <a:srgbClr val="E2E2E2"/>
              </a:buClr>
              <a:buSzPts val="1932"/>
              <a:buFont typeface="Calibri"/>
              <a:buNone/>
              <a:defRPr sz="7200" b="0" i="0" u="none" strike="noStrike" cap="none">
                <a:solidFill>
                  <a:srgbClr val="E2E2E2"/>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62" name="Google Shape;62;p8"/>
          <p:cNvSpPr txBox="1">
            <a:spLocks noGrp="1"/>
          </p:cNvSpPr>
          <p:nvPr>
            <p:ph type="subTitle" idx="1"/>
          </p:nvPr>
        </p:nvSpPr>
        <p:spPr>
          <a:xfrm>
            <a:off x="1657349" y="2770781"/>
            <a:ext cx="6858000" cy="565519"/>
          </a:xfrm>
          <a:prstGeom prst="rect">
            <a:avLst/>
          </a:prstGeom>
          <a:noFill/>
          <a:ln>
            <a:noFill/>
          </a:ln>
        </p:spPr>
        <p:txBody>
          <a:bodyPr spcFirstLastPara="1" wrap="square" lIns="68575" tIns="68575" rIns="68575" bIns="68575" anchor="b" anchorCtr="0"/>
          <a:lstStyle>
            <a:lvl1pPr marR="0" lvl="0" algn="r" rtl="0">
              <a:lnSpc>
                <a:spcPct val="90000"/>
              </a:lnSpc>
              <a:spcBef>
                <a:spcPts val="800"/>
              </a:spcBef>
              <a:spcAft>
                <a:spcPts val="0"/>
              </a:spcAft>
              <a:buClr>
                <a:schemeClr val="lt2"/>
              </a:buClr>
              <a:buSzPts val="2400"/>
              <a:buFont typeface="Arial"/>
              <a:buNone/>
              <a:defRPr sz="2400" b="0" i="0" u="none" strike="noStrike" cap="none">
                <a:solidFill>
                  <a:schemeClr val="lt2"/>
                </a:solidFill>
                <a:latin typeface="Calibri"/>
                <a:ea typeface="Calibri"/>
                <a:cs typeface="Calibri"/>
                <a:sym typeface="Calibri"/>
              </a:defRPr>
            </a:lvl1pPr>
            <a:lvl2pPr marR="0" lvl="1" algn="ctr" rtl="0">
              <a:lnSpc>
                <a:spcPct val="90000"/>
              </a:lnSpc>
              <a:spcBef>
                <a:spcPts val="400"/>
              </a:spcBef>
              <a:spcAft>
                <a:spcPts val="0"/>
              </a:spcAft>
              <a:buClr>
                <a:srgbClr val="EDEDED"/>
              </a:buClr>
              <a:buSzPts val="1500"/>
              <a:buFont typeface="Arial"/>
              <a:buNone/>
              <a:defRPr sz="1500" b="0" i="0" u="none" strike="noStrike" cap="none">
                <a:solidFill>
                  <a:srgbClr val="EDEDED"/>
                </a:solidFill>
                <a:latin typeface="Calibri"/>
                <a:ea typeface="Calibri"/>
                <a:cs typeface="Calibri"/>
                <a:sym typeface="Calibri"/>
              </a:defRPr>
            </a:lvl2pPr>
            <a:lvl3pPr marR="0" lvl="2" algn="ctr" rtl="0">
              <a:lnSpc>
                <a:spcPct val="90000"/>
              </a:lnSpc>
              <a:spcBef>
                <a:spcPts val="400"/>
              </a:spcBef>
              <a:spcAft>
                <a:spcPts val="0"/>
              </a:spcAft>
              <a:buClr>
                <a:srgbClr val="EDEDED"/>
              </a:buClr>
              <a:buSzPts val="1400"/>
              <a:buFont typeface="Arial"/>
              <a:buNone/>
              <a:defRPr sz="1400" b="0" i="0" u="none" strike="noStrike" cap="none">
                <a:solidFill>
                  <a:srgbClr val="EDEDED"/>
                </a:solidFill>
                <a:latin typeface="Calibri"/>
                <a:ea typeface="Calibri"/>
                <a:cs typeface="Calibri"/>
                <a:sym typeface="Calibri"/>
              </a:defRPr>
            </a:lvl3pPr>
            <a:lvl4pPr marR="0" lvl="3" algn="ctr" rtl="0">
              <a:lnSpc>
                <a:spcPct val="90000"/>
              </a:lnSpc>
              <a:spcBef>
                <a:spcPts val="400"/>
              </a:spcBef>
              <a:spcAft>
                <a:spcPts val="0"/>
              </a:spcAft>
              <a:buClr>
                <a:srgbClr val="EDEDED"/>
              </a:buClr>
              <a:buSzPts val="1200"/>
              <a:buFont typeface="Arial"/>
              <a:buNone/>
              <a:defRPr sz="1200" b="0" i="0" u="none" strike="noStrike" cap="none">
                <a:solidFill>
                  <a:srgbClr val="EDEDED"/>
                </a:solidFill>
                <a:latin typeface="Calibri"/>
                <a:ea typeface="Calibri"/>
                <a:cs typeface="Calibri"/>
                <a:sym typeface="Calibri"/>
              </a:defRPr>
            </a:lvl4pPr>
            <a:lvl5pPr marR="0" lvl="4" algn="ctr" rtl="0">
              <a:lnSpc>
                <a:spcPct val="90000"/>
              </a:lnSpc>
              <a:spcBef>
                <a:spcPts val="400"/>
              </a:spcBef>
              <a:spcAft>
                <a:spcPts val="0"/>
              </a:spcAft>
              <a:buClr>
                <a:srgbClr val="EDEDED"/>
              </a:buClr>
              <a:buSzPts val="1200"/>
              <a:buFont typeface="Arial"/>
              <a:buNone/>
              <a:defRPr sz="1200" b="0" i="0" u="none" strike="noStrike" cap="none">
                <a:solidFill>
                  <a:srgbClr val="EDEDED"/>
                </a:solidFill>
                <a:latin typeface="Calibri"/>
                <a:ea typeface="Calibri"/>
                <a:cs typeface="Calibri"/>
                <a:sym typeface="Calibri"/>
              </a:defRPr>
            </a:lvl5pPr>
            <a:lvl6pPr marR="0" lvl="5" algn="ctr"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6pPr>
            <a:lvl7pPr marR="0" lvl="6" algn="ctr"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7pPr>
            <a:lvl8pPr marR="0" lvl="7" algn="ctr"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8pPr>
            <a:lvl9pPr marR="0" lvl="8" algn="ctr"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9pPr>
          </a:lstStyle>
          <a:p>
            <a:endParaRPr/>
          </a:p>
        </p:txBody>
      </p:sp>
      <p:sp>
        <p:nvSpPr>
          <p:cNvPr id="63" name="Google Shape;63;p8"/>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64" name="Google Shape;64;p8"/>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65" name="Google Shape;65;p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Bottom Right Logo">
  <p:cSld name="Title and Content Bottom Right Logo">
    <p:spTree>
      <p:nvGrpSpPr>
        <p:cNvPr id="1" name="Shape 462"/>
        <p:cNvGrpSpPr/>
        <p:nvPr/>
      </p:nvGrpSpPr>
      <p:grpSpPr>
        <a:xfrm>
          <a:off x="0" y="0"/>
          <a:ext cx="0" cy="0"/>
          <a:chOff x="0" y="0"/>
          <a:chExt cx="0" cy="0"/>
        </a:xfrm>
      </p:grpSpPr>
      <p:sp>
        <p:nvSpPr>
          <p:cNvPr id="463" name="Google Shape;463;p66"/>
          <p:cNvSpPr/>
          <p:nvPr/>
        </p:nvSpPr>
        <p:spPr>
          <a:xfrm>
            <a:off x="0" y="887846"/>
            <a:ext cx="9144000" cy="4255654"/>
          </a:xfrm>
          <a:prstGeom prst="rect">
            <a:avLst/>
          </a:prstGeom>
          <a:solidFill>
            <a:schemeClr val="lt1"/>
          </a:solidFill>
          <a:ln w="12700" cap="flat"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libri"/>
              <a:ea typeface="Calibri"/>
              <a:cs typeface="Calibri"/>
              <a:sym typeface="Calibri"/>
            </a:endParaRPr>
          </a:p>
        </p:txBody>
      </p:sp>
      <p:sp>
        <p:nvSpPr>
          <p:cNvPr id="464" name="Google Shape;464;p66"/>
          <p:cNvSpPr txBox="1">
            <a:spLocks noGrp="1"/>
          </p:cNvSpPr>
          <p:nvPr>
            <p:ph type="title"/>
          </p:nvPr>
        </p:nvSpPr>
        <p:spPr>
          <a:xfrm>
            <a:off x="-4" y="1"/>
            <a:ext cx="9144001" cy="735445"/>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805"/>
              <a:buFont typeface="Calibri"/>
              <a:buNone/>
              <a:defRPr sz="30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465" name="Google Shape;465;p66"/>
          <p:cNvSpPr txBox="1">
            <a:spLocks noGrp="1"/>
          </p:cNvSpPr>
          <p:nvPr>
            <p:ph type="body" idx="1"/>
          </p:nvPr>
        </p:nvSpPr>
        <p:spPr>
          <a:xfrm>
            <a:off x="-4" y="887846"/>
            <a:ext cx="9144004" cy="3879416"/>
          </a:xfrm>
          <a:prstGeom prst="rect">
            <a:avLst/>
          </a:prstGeom>
          <a:noFill/>
          <a:ln>
            <a:noFill/>
          </a:ln>
        </p:spPr>
        <p:txBody>
          <a:bodyPr spcFirstLastPara="1" wrap="square" lIns="68575" tIns="68575" rIns="68575" bIns="68575" anchor="t" anchorCtr="0"/>
          <a:lstStyle>
            <a:lvl1pPr marL="457200" marR="0" lvl="0" indent="-361950" algn="just" rtl="0">
              <a:lnSpc>
                <a:spcPct val="90000"/>
              </a:lnSpc>
              <a:spcBef>
                <a:spcPts val="800"/>
              </a:spcBef>
              <a:spcAft>
                <a:spcPts val="0"/>
              </a:spcAft>
              <a:buClr>
                <a:srgbClr val="005188"/>
              </a:buClr>
              <a:buSzPts val="2100"/>
              <a:buFont typeface="Noto Sans Symbols"/>
              <a:buChar char="▪"/>
              <a:defRPr sz="2100" b="0" i="0" u="none" strike="noStrike" cap="none">
                <a:solidFill>
                  <a:srgbClr val="424456"/>
                </a:solidFill>
                <a:latin typeface="Calibri"/>
                <a:ea typeface="Calibri"/>
                <a:cs typeface="Calibri"/>
                <a:sym typeface="Calibri"/>
              </a:defRPr>
            </a:lvl1pPr>
            <a:lvl2pPr marL="914400" marR="0" lvl="1" indent="-342900" algn="just" rtl="0">
              <a:lnSpc>
                <a:spcPct val="90000"/>
              </a:lnSpc>
              <a:spcBef>
                <a:spcPts val="400"/>
              </a:spcBef>
              <a:spcAft>
                <a:spcPts val="0"/>
              </a:spcAft>
              <a:buClr>
                <a:srgbClr val="005188"/>
              </a:buClr>
              <a:buSzPts val="1800"/>
              <a:buFont typeface="Noto Sans Symbols"/>
              <a:buChar char="▪"/>
              <a:defRPr sz="1800" b="0" i="0" u="none" strike="noStrike" cap="none">
                <a:solidFill>
                  <a:srgbClr val="424456"/>
                </a:solidFill>
                <a:latin typeface="Calibri"/>
                <a:ea typeface="Calibri"/>
                <a:cs typeface="Calibri"/>
                <a:sym typeface="Calibri"/>
              </a:defRPr>
            </a:lvl2pPr>
            <a:lvl3pPr marL="1371600" marR="0" lvl="2" indent="-323850" algn="just" rtl="0">
              <a:lnSpc>
                <a:spcPct val="90000"/>
              </a:lnSpc>
              <a:spcBef>
                <a:spcPts val="400"/>
              </a:spcBef>
              <a:spcAft>
                <a:spcPts val="0"/>
              </a:spcAft>
              <a:buClr>
                <a:srgbClr val="005188"/>
              </a:buClr>
              <a:buSzPts val="1500"/>
              <a:buFont typeface="Noto Sans Symbols"/>
              <a:buChar char="▪"/>
              <a:defRPr sz="1500" b="0" i="0" u="none" strike="noStrike" cap="none">
                <a:solidFill>
                  <a:srgbClr val="424456"/>
                </a:solidFill>
                <a:latin typeface="Calibri"/>
                <a:ea typeface="Calibri"/>
                <a:cs typeface="Calibri"/>
                <a:sym typeface="Calibri"/>
              </a:defRPr>
            </a:lvl3pPr>
            <a:lvl4pPr marL="1828800" marR="0" lvl="3" indent="-317500" algn="just" rtl="0">
              <a:lnSpc>
                <a:spcPct val="90000"/>
              </a:lnSpc>
              <a:spcBef>
                <a:spcPts val="400"/>
              </a:spcBef>
              <a:spcAft>
                <a:spcPts val="0"/>
              </a:spcAft>
              <a:buClr>
                <a:srgbClr val="005188"/>
              </a:buClr>
              <a:buSzPts val="1400"/>
              <a:buFont typeface="Noto Sans Symbols"/>
              <a:buChar char="▪"/>
              <a:defRPr sz="1400" b="0" i="0" u="none" strike="noStrike" cap="none">
                <a:solidFill>
                  <a:srgbClr val="424456"/>
                </a:solidFill>
                <a:latin typeface="Calibri"/>
                <a:ea typeface="Calibri"/>
                <a:cs typeface="Calibri"/>
                <a:sym typeface="Calibri"/>
              </a:defRPr>
            </a:lvl4pPr>
            <a:lvl5pPr marL="2286000" marR="0" lvl="4" indent="-317500" algn="just" rtl="0">
              <a:lnSpc>
                <a:spcPct val="90000"/>
              </a:lnSpc>
              <a:spcBef>
                <a:spcPts val="400"/>
              </a:spcBef>
              <a:spcAft>
                <a:spcPts val="0"/>
              </a:spcAft>
              <a:buClr>
                <a:srgbClr val="005188"/>
              </a:buClr>
              <a:buSzPts val="1400"/>
              <a:buFont typeface="Noto Sans Symbols"/>
              <a:buChar char="▪"/>
              <a:defRPr sz="1400" b="0" i="0" u="none" strike="noStrike" cap="none">
                <a:solidFill>
                  <a:srgbClr val="424456"/>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466" name="Google Shape;466;p66"/>
          <p:cNvSpPr txBox="1">
            <a:spLocks noGrp="1"/>
          </p:cNvSpPr>
          <p:nvPr>
            <p:ph type="dt" idx="10"/>
          </p:nvPr>
        </p:nvSpPr>
        <p:spPr>
          <a:xfrm>
            <a:off x="0" y="4827338"/>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005188"/>
              </a:buClr>
              <a:buSzPts val="1100"/>
              <a:buFont typeface="Calibri"/>
              <a:buNone/>
              <a:defRPr sz="900" b="0" i="0" u="none" strike="noStrike" cap="none">
                <a:solidFill>
                  <a:srgbClr val="005188"/>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467" name="Google Shape;467;p66"/>
          <p:cNvSpPr txBox="1">
            <a:spLocks noGrp="1"/>
          </p:cNvSpPr>
          <p:nvPr>
            <p:ph type="ftr" idx="11"/>
          </p:nvPr>
        </p:nvSpPr>
        <p:spPr>
          <a:xfrm>
            <a:off x="2926893" y="4827337"/>
            <a:ext cx="3290209"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005188"/>
              </a:buClr>
              <a:buSzPts val="1100"/>
              <a:buFont typeface="Calibri"/>
              <a:buNone/>
              <a:defRPr sz="900" b="0" i="0" u="none" strike="noStrike" cap="none">
                <a:solidFill>
                  <a:srgbClr val="005188"/>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468" name="Google Shape;468;p66"/>
          <p:cNvSpPr txBox="1">
            <a:spLocks noGrp="1"/>
          </p:cNvSpPr>
          <p:nvPr>
            <p:ph type="sldNum" idx="12"/>
          </p:nvPr>
        </p:nvSpPr>
        <p:spPr>
          <a:xfrm>
            <a:off x="7086600" y="4827338"/>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1pPr>
            <a:lvl2pPr marL="0" marR="0" lvl="1"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2pPr>
            <a:lvl3pPr marL="0" marR="0" lvl="2"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3pPr>
            <a:lvl4pPr marL="0" marR="0" lvl="3"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4pPr>
            <a:lvl5pPr marL="0" marR="0" lvl="4"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5pPr>
            <a:lvl6pPr marL="0" marR="0" lvl="5"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6pPr>
            <a:lvl7pPr marL="0" marR="0" lvl="6"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7pPr>
            <a:lvl8pPr marL="0" marR="0" lvl="7"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8pPr>
            <a:lvl9pPr marL="0" marR="0" lvl="8"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solidFill>
                <a:srgbClr val="EDEDED"/>
              </a:solidFill>
            </a:endParaRPr>
          </a:p>
        </p:txBody>
      </p:sp>
      <p:sp>
        <p:nvSpPr>
          <p:cNvPr id="469" name="Google Shape;469;p66"/>
          <p:cNvSpPr/>
          <p:nvPr/>
        </p:nvSpPr>
        <p:spPr>
          <a:xfrm>
            <a:off x="-1" y="735446"/>
            <a:ext cx="9143999" cy="152400"/>
          </a:xfrm>
          <a:prstGeom prst="rect">
            <a:avLst/>
          </a:prstGeom>
          <a:solidFill>
            <a:srgbClr val="A5A5A5"/>
          </a:solidFill>
          <a:ln w="12700" cap="flat" cmpd="sng">
            <a:solidFill>
              <a:srgbClr val="A5A5A5"/>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0" name="Picture 9" descr="Logo&#10;&#10;Description automatically generated with medium confidence">
            <a:extLst>
              <a:ext uri="{FF2B5EF4-FFF2-40B4-BE49-F238E27FC236}">
                <a16:creationId xmlns:a16="http://schemas.microsoft.com/office/drawing/2014/main" id="{7FCF8C2E-4BB8-489F-84D3-91DDD3337D19}"/>
              </a:ext>
            </a:extLst>
          </p:cNvPr>
          <p:cNvPicPr>
            <a:picLocks noChangeAspect="1"/>
          </p:cNvPicPr>
          <p:nvPr userDrawn="1"/>
        </p:nvPicPr>
        <p:blipFill>
          <a:blip r:embed="rId2"/>
          <a:stretch>
            <a:fillRect/>
          </a:stretch>
        </p:blipFill>
        <p:spPr>
          <a:xfrm>
            <a:off x="7421880" y="4069466"/>
            <a:ext cx="1722116" cy="681671"/>
          </a:xfrm>
          <a:prstGeom prst="rect">
            <a:avLst/>
          </a:pr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Right Center Logo">
  <p:cSld name="Title and Content Right Center Logo">
    <p:spTree>
      <p:nvGrpSpPr>
        <p:cNvPr id="1" name="Shape 471"/>
        <p:cNvGrpSpPr/>
        <p:nvPr/>
      </p:nvGrpSpPr>
      <p:grpSpPr>
        <a:xfrm>
          <a:off x="0" y="0"/>
          <a:ext cx="0" cy="0"/>
          <a:chOff x="0" y="0"/>
          <a:chExt cx="0" cy="0"/>
        </a:xfrm>
      </p:grpSpPr>
      <p:sp>
        <p:nvSpPr>
          <p:cNvPr id="472" name="Google Shape;472;p67"/>
          <p:cNvSpPr/>
          <p:nvPr/>
        </p:nvSpPr>
        <p:spPr>
          <a:xfrm>
            <a:off x="0" y="887846"/>
            <a:ext cx="9144000" cy="4255654"/>
          </a:xfrm>
          <a:prstGeom prst="rect">
            <a:avLst/>
          </a:prstGeom>
          <a:solidFill>
            <a:schemeClr val="lt1"/>
          </a:solidFill>
          <a:ln w="12700" cap="flat"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libri"/>
              <a:ea typeface="Calibri"/>
              <a:cs typeface="Calibri"/>
              <a:sym typeface="Calibri"/>
            </a:endParaRPr>
          </a:p>
        </p:txBody>
      </p:sp>
      <p:sp>
        <p:nvSpPr>
          <p:cNvPr id="473" name="Google Shape;473;p67"/>
          <p:cNvSpPr txBox="1">
            <a:spLocks noGrp="1"/>
          </p:cNvSpPr>
          <p:nvPr>
            <p:ph type="title"/>
          </p:nvPr>
        </p:nvSpPr>
        <p:spPr>
          <a:xfrm>
            <a:off x="-4" y="1"/>
            <a:ext cx="9144001" cy="735445"/>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805"/>
              <a:buFont typeface="Calibri"/>
              <a:buNone/>
              <a:defRPr sz="30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474" name="Google Shape;474;p67"/>
          <p:cNvSpPr txBox="1">
            <a:spLocks noGrp="1"/>
          </p:cNvSpPr>
          <p:nvPr>
            <p:ph type="body" idx="1"/>
          </p:nvPr>
        </p:nvSpPr>
        <p:spPr>
          <a:xfrm>
            <a:off x="-4" y="887846"/>
            <a:ext cx="9144004" cy="3879416"/>
          </a:xfrm>
          <a:prstGeom prst="rect">
            <a:avLst/>
          </a:prstGeom>
          <a:noFill/>
          <a:ln>
            <a:noFill/>
          </a:ln>
        </p:spPr>
        <p:txBody>
          <a:bodyPr spcFirstLastPara="1" wrap="square" lIns="68575" tIns="68575" rIns="68575" bIns="68575" anchor="t" anchorCtr="0"/>
          <a:lstStyle>
            <a:lvl1pPr marL="457200" marR="0" lvl="0" indent="-361950" algn="just" rtl="0">
              <a:lnSpc>
                <a:spcPct val="90000"/>
              </a:lnSpc>
              <a:spcBef>
                <a:spcPts val="800"/>
              </a:spcBef>
              <a:spcAft>
                <a:spcPts val="0"/>
              </a:spcAft>
              <a:buClr>
                <a:srgbClr val="005188"/>
              </a:buClr>
              <a:buSzPts val="2100"/>
              <a:buFont typeface="Noto Sans Symbols"/>
              <a:buChar char="▪"/>
              <a:defRPr sz="2100" b="0" i="0" u="none" strike="noStrike" cap="none">
                <a:solidFill>
                  <a:srgbClr val="424456"/>
                </a:solidFill>
                <a:latin typeface="Calibri"/>
                <a:ea typeface="Calibri"/>
                <a:cs typeface="Calibri"/>
                <a:sym typeface="Calibri"/>
              </a:defRPr>
            </a:lvl1pPr>
            <a:lvl2pPr marL="914400" marR="0" lvl="1" indent="-342900" algn="just" rtl="0">
              <a:lnSpc>
                <a:spcPct val="90000"/>
              </a:lnSpc>
              <a:spcBef>
                <a:spcPts val="400"/>
              </a:spcBef>
              <a:spcAft>
                <a:spcPts val="0"/>
              </a:spcAft>
              <a:buClr>
                <a:srgbClr val="005188"/>
              </a:buClr>
              <a:buSzPts val="1800"/>
              <a:buFont typeface="Noto Sans Symbols"/>
              <a:buChar char="▪"/>
              <a:defRPr sz="1800" b="0" i="0" u="none" strike="noStrike" cap="none">
                <a:solidFill>
                  <a:srgbClr val="424456"/>
                </a:solidFill>
                <a:latin typeface="Calibri"/>
                <a:ea typeface="Calibri"/>
                <a:cs typeface="Calibri"/>
                <a:sym typeface="Calibri"/>
              </a:defRPr>
            </a:lvl2pPr>
            <a:lvl3pPr marL="1371600" marR="0" lvl="2" indent="-323850" algn="just" rtl="0">
              <a:lnSpc>
                <a:spcPct val="90000"/>
              </a:lnSpc>
              <a:spcBef>
                <a:spcPts val="400"/>
              </a:spcBef>
              <a:spcAft>
                <a:spcPts val="0"/>
              </a:spcAft>
              <a:buClr>
                <a:srgbClr val="005188"/>
              </a:buClr>
              <a:buSzPts val="1500"/>
              <a:buFont typeface="Noto Sans Symbols"/>
              <a:buChar char="▪"/>
              <a:defRPr sz="1500" b="0" i="0" u="none" strike="noStrike" cap="none">
                <a:solidFill>
                  <a:srgbClr val="424456"/>
                </a:solidFill>
                <a:latin typeface="Calibri"/>
                <a:ea typeface="Calibri"/>
                <a:cs typeface="Calibri"/>
                <a:sym typeface="Calibri"/>
              </a:defRPr>
            </a:lvl3pPr>
            <a:lvl4pPr marL="1828800" marR="0" lvl="3" indent="-317500" algn="just" rtl="0">
              <a:lnSpc>
                <a:spcPct val="90000"/>
              </a:lnSpc>
              <a:spcBef>
                <a:spcPts val="400"/>
              </a:spcBef>
              <a:spcAft>
                <a:spcPts val="0"/>
              </a:spcAft>
              <a:buClr>
                <a:srgbClr val="005188"/>
              </a:buClr>
              <a:buSzPts val="1400"/>
              <a:buFont typeface="Noto Sans Symbols"/>
              <a:buChar char="▪"/>
              <a:defRPr sz="1400" b="0" i="0" u="none" strike="noStrike" cap="none">
                <a:solidFill>
                  <a:srgbClr val="424456"/>
                </a:solidFill>
                <a:latin typeface="Calibri"/>
                <a:ea typeface="Calibri"/>
                <a:cs typeface="Calibri"/>
                <a:sym typeface="Calibri"/>
              </a:defRPr>
            </a:lvl4pPr>
            <a:lvl5pPr marL="2286000" marR="0" lvl="4" indent="-317500" algn="just" rtl="0">
              <a:lnSpc>
                <a:spcPct val="90000"/>
              </a:lnSpc>
              <a:spcBef>
                <a:spcPts val="400"/>
              </a:spcBef>
              <a:spcAft>
                <a:spcPts val="0"/>
              </a:spcAft>
              <a:buClr>
                <a:srgbClr val="005188"/>
              </a:buClr>
              <a:buSzPts val="1400"/>
              <a:buFont typeface="Noto Sans Symbols"/>
              <a:buChar char="▪"/>
              <a:defRPr sz="1400" b="0" i="0" u="none" strike="noStrike" cap="none">
                <a:solidFill>
                  <a:srgbClr val="424456"/>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475" name="Google Shape;475;p67"/>
          <p:cNvSpPr txBox="1">
            <a:spLocks noGrp="1"/>
          </p:cNvSpPr>
          <p:nvPr>
            <p:ph type="dt" idx="10"/>
          </p:nvPr>
        </p:nvSpPr>
        <p:spPr>
          <a:xfrm>
            <a:off x="0" y="4827338"/>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005188"/>
              </a:buClr>
              <a:buSzPts val="1100"/>
              <a:buFont typeface="Calibri"/>
              <a:buNone/>
              <a:defRPr sz="900" b="0" i="0" u="none" strike="noStrike" cap="none">
                <a:solidFill>
                  <a:srgbClr val="005188"/>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476" name="Google Shape;476;p67"/>
          <p:cNvSpPr txBox="1">
            <a:spLocks noGrp="1"/>
          </p:cNvSpPr>
          <p:nvPr>
            <p:ph type="ftr" idx="11"/>
          </p:nvPr>
        </p:nvSpPr>
        <p:spPr>
          <a:xfrm>
            <a:off x="2926893" y="4827337"/>
            <a:ext cx="3290209"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005188"/>
              </a:buClr>
              <a:buSzPts val="1100"/>
              <a:buFont typeface="Calibri"/>
              <a:buNone/>
              <a:defRPr sz="900" b="0" i="0" u="none" strike="noStrike" cap="none">
                <a:solidFill>
                  <a:srgbClr val="005188"/>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477" name="Google Shape;477;p67"/>
          <p:cNvSpPr txBox="1">
            <a:spLocks noGrp="1"/>
          </p:cNvSpPr>
          <p:nvPr>
            <p:ph type="sldNum" idx="12"/>
          </p:nvPr>
        </p:nvSpPr>
        <p:spPr>
          <a:xfrm>
            <a:off x="7086600" y="4827338"/>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1pPr>
            <a:lvl2pPr marL="0" marR="0" lvl="1"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2pPr>
            <a:lvl3pPr marL="0" marR="0" lvl="2"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3pPr>
            <a:lvl4pPr marL="0" marR="0" lvl="3"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4pPr>
            <a:lvl5pPr marL="0" marR="0" lvl="4"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5pPr>
            <a:lvl6pPr marL="0" marR="0" lvl="5"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6pPr>
            <a:lvl7pPr marL="0" marR="0" lvl="6"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7pPr>
            <a:lvl8pPr marL="0" marR="0" lvl="7"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8pPr>
            <a:lvl9pPr marL="0" marR="0" lvl="8"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solidFill>
                <a:srgbClr val="EDEDED"/>
              </a:solidFill>
            </a:endParaRPr>
          </a:p>
        </p:txBody>
      </p:sp>
      <p:sp>
        <p:nvSpPr>
          <p:cNvPr id="478" name="Google Shape;478;p67"/>
          <p:cNvSpPr/>
          <p:nvPr/>
        </p:nvSpPr>
        <p:spPr>
          <a:xfrm>
            <a:off x="-1" y="735446"/>
            <a:ext cx="9143999" cy="152400"/>
          </a:xfrm>
          <a:prstGeom prst="rect">
            <a:avLst/>
          </a:prstGeom>
          <a:solidFill>
            <a:srgbClr val="A5A5A5"/>
          </a:solidFill>
          <a:ln w="12700" cap="flat" cmpd="sng">
            <a:solidFill>
              <a:srgbClr val="A5A5A5"/>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0" name="Picture 9" descr="Logo&#10;&#10;Description automatically generated with medium confidence">
            <a:extLst>
              <a:ext uri="{FF2B5EF4-FFF2-40B4-BE49-F238E27FC236}">
                <a16:creationId xmlns:a16="http://schemas.microsoft.com/office/drawing/2014/main" id="{5DE82CBA-028A-4AF0-8DD3-093D6355D3C0}"/>
              </a:ext>
            </a:extLst>
          </p:cNvPr>
          <p:cNvPicPr>
            <a:picLocks noChangeAspect="1"/>
          </p:cNvPicPr>
          <p:nvPr userDrawn="1"/>
        </p:nvPicPr>
        <p:blipFill>
          <a:blip r:embed="rId2"/>
          <a:stretch>
            <a:fillRect/>
          </a:stretch>
        </p:blipFill>
        <p:spPr>
          <a:xfrm>
            <a:off x="7467600" y="2271795"/>
            <a:ext cx="1515562" cy="599910"/>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80"/>
        <p:cNvGrpSpPr/>
        <p:nvPr/>
      </p:nvGrpSpPr>
      <p:grpSpPr>
        <a:xfrm>
          <a:off x="0" y="0"/>
          <a:ext cx="0" cy="0"/>
          <a:chOff x="0" y="0"/>
          <a:chExt cx="0" cy="0"/>
        </a:xfrm>
      </p:grpSpPr>
      <p:sp>
        <p:nvSpPr>
          <p:cNvPr id="481" name="Google Shape;481;p68"/>
          <p:cNvSpPr txBox="1">
            <a:spLocks noGrp="1"/>
          </p:cNvSpPr>
          <p:nvPr>
            <p:ph type="ctrTitle"/>
          </p:nvPr>
        </p:nvSpPr>
        <p:spPr>
          <a:xfrm>
            <a:off x="1657350" y="3348021"/>
            <a:ext cx="6858000" cy="1231117"/>
          </a:xfrm>
          <a:prstGeom prst="rect">
            <a:avLst/>
          </a:prstGeom>
          <a:noFill/>
          <a:ln>
            <a:noFill/>
          </a:ln>
        </p:spPr>
        <p:txBody>
          <a:bodyPr spcFirstLastPara="1" wrap="square" lIns="68575" tIns="68575" rIns="68575" bIns="68575" anchor="t" anchorCtr="0"/>
          <a:lstStyle>
            <a:lvl1pPr marR="0" lvl="0" algn="r" rtl="0">
              <a:lnSpc>
                <a:spcPct val="90000"/>
              </a:lnSpc>
              <a:spcBef>
                <a:spcPts val="0"/>
              </a:spcBef>
              <a:spcAft>
                <a:spcPts val="0"/>
              </a:spcAft>
              <a:buClr>
                <a:srgbClr val="E2E2E2"/>
              </a:buClr>
              <a:buSzPts val="1932"/>
              <a:buFont typeface="Calibri"/>
              <a:buNone/>
              <a:defRPr sz="7200" b="0" i="0" u="none" strike="noStrike" cap="none">
                <a:solidFill>
                  <a:srgbClr val="E2E2E2"/>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482" name="Google Shape;482;p68"/>
          <p:cNvSpPr txBox="1">
            <a:spLocks noGrp="1"/>
          </p:cNvSpPr>
          <p:nvPr>
            <p:ph type="subTitle" idx="1"/>
          </p:nvPr>
        </p:nvSpPr>
        <p:spPr>
          <a:xfrm>
            <a:off x="1657349" y="2770781"/>
            <a:ext cx="6858000" cy="565519"/>
          </a:xfrm>
          <a:prstGeom prst="rect">
            <a:avLst/>
          </a:prstGeom>
          <a:noFill/>
          <a:ln>
            <a:noFill/>
          </a:ln>
        </p:spPr>
        <p:txBody>
          <a:bodyPr spcFirstLastPara="1" wrap="square" lIns="68575" tIns="68575" rIns="68575" bIns="68575" anchor="b" anchorCtr="0"/>
          <a:lstStyle>
            <a:lvl1pPr marR="0" lvl="0" algn="r" rtl="0">
              <a:lnSpc>
                <a:spcPct val="90000"/>
              </a:lnSpc>
              <a:spcBef>
                <a:spcPts val="800"/>
              </a:spcBef>
              <a:spcAft>
                <a:spcPts val="0"/>
              </a:spcAft>
              <a:buClr>
                <a:schemeClr val="lt2"/>
              </a:buClr>
              <a:buSzPts val="2400"/>
              <a:buFont typeface="Arial"/>
              <a:buNone/>
              <a:defRPr sz="2400" b="0" i="0" u="none" strike="noStrike" cap="none">
                <a:solidFill>
                  <a:schemeClr val="lt2"/>
                </a:solidFill>
                <a:latin typeface="Calibri"/>
                <a:ea typeface="Calibri"/>
                <a:cs typeface="Calibri"/>
                <a:sym typeface="Calibri"/>
              </a:defRPr>
            </a:lvl1pPr>
            <a:lvl2pPr marR="0" lvl="1" algn="ctr" rtl="0">
              <a:lnSpc>
                <a:spcPct val="90000"/>
              </a:lnSpc>
              <a:spcBef>
                <a:spcPts val="400"/>
              </a:spcBef>
              <a:spcAft>
                <a:spcPts val="0"/>
              </a:spcAft>
              <a:buClr>
                <a:srgbClr val="EDEDED"/>
              </a:buClr>
              <a:buSzPts val="1500"/>
              <a:buFont typeface="Arial"/>
              <a:buNone/>
              <a:defRPr sz="1500" b="0" i="0" u="none" strike="noStrike" cap="none">
                <a:solidFill>
                  <a:srgbClr val="EDEDED"/>
                </a:solidFill>
                <a:latin typeface="Calibri"/>
                <a:ea typeface="Calibri"/>
                <a:cs typeface="Calibri"/>
                <a:sym typeface="Calibri"/>
              </a:defRPr>
            </a:lvl2pPr>
            <a:lvl3pPr marR="0" lvl="2" algn="ctr" rtl="0">
              <a:lnSpc>
                <a:spcPct val="90000"/>
              </a:lnSpc>
              <a:spcBef>
                <a:spcPts val="400"/>
              </a:spcBef>
              <a:spcAft>
                <a:spcPts val="0"/>
              </a:spcAft>
              <a:buClr>
                <a:srgbClr val="EDEDED"/>
              </a:buClr>
              <a:buSzPts val="1400"/>
              <a:buFont typeface="Arial"/>
              <a:buNone/>
              <a:defRPr sz="1400" b="0" i="0" u="none" strike="noStrike" cap="none">
                <a:solidFill>
                  <a:srgbClr val="EDEDED"/>
                </a:solidFill>
                <a:latin typeface="Calibri"/>
                <a:ea typeface="Calibri"/>
                <a:cs typeface="Calibri"/>
                <a:sym typeface="Calibri"/>
              </a:defRPr>
            </a:lvl3pPr>
            <a:lvl4pPr marR="0" lvl="3" algn="ctr" rtl="0">
              <a:lnSpc>
                <a:spcPct val="90000"/>
              </a:lnSpc>
              <a:spcBef>
                <a:spcPts val="400"/>
              </a:spcBef>
              <a:spcAft>
                <a:spcPts val="0"/>
              </a:spcAft>
              <a:buClr>
                <a:srgbClr val="EDEDED"/>
              </a:buClr>
              <a:buSzPts val="1200"/>
              <a:buFont typeface="Arial"/>
              <a:buNone/>
              <a:defRPr sz="1200" b="0" i="0" u="none" strike="noStrike" cap="none">
                <a:solidFill>
                  <a:srgbClr val="EDEDED"/>
                </a:solidFill>
                <a:latin typeface="Calibri"/>
                <a:ea typeface="Calibri"/>
                <a:cs typeface="Calibri"/>
                <a:sym typeface="Calibri"/>
              </a:defRPr>
            </a:lvl4pPr>
            <a:lvl5pPr marR="0" lvl="4" algn="ctr" rtl="0">
              <a:lnSpc>
                <a:spcPct val="90000"/>
              </a:lnSpc>
              <a:spcBef>
                <a:spcPts val="400"/>
              </a:spcBef>
              <a:spcAft>
                <a:spcPts val="0"/>
              </a:spcAft>
              <a:buClr>
                <a:srgbClr val="EDEDED"/>
              </a:buClr>
              <a:buSzPts val="1200"/>
              <a:buFont typeface="Arial"/>
              <a:buNone/>
              <a:defRPr sz="1200" b="0" i="0" u="none" strike="noStrike" cap="none">
                <a:solidFill>
                  <a:srgbClr val="EDEDED"/>
                </a:solidFill>
                <a:latin typeface="Calibri"/>
                <a:ea typeface="Calibri"/>
                <a:cs typeface="Calibri"/>
                <a:sym typeface="Calibri"/>
              </a:defRPr>
            </a:lvl5pPr>
            <a:lvl6pPr marR="0" lvl="5" algn="ctr"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6pPr>
            <a:lvl7pPr marR="0" lvl="6" algn="ctr"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7pPr>
            <a:lvl8pPr marR="0" lvl="7" algn="ctr"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8pPr>
            <a:lvl9pPr marR="0" lvl="8" algn="ctr"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9pPr>
          </a:lstStyle>
          <a:p>
            <a:endParaRPr/>
          </a:p>
        </p:txBody>
      </p:sp>
      <p:sp>
        <p:nvSpPr>
          <p:cNvPr id="483" name="Google Shape;483;p68"/>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484" name="Google Shape;484;p68"/>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485" name="Google Shape;485;p6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Alternative Bottom Left Logo">
  <p:cSld name="Title and Content Alternative Bottom Left Logo">
    <p:spTree>
      <p:nvGrpSpPr>
        <p:cNvPr id="1" name="Shape 486"/>
        <p:cNvGrpSpPr/>
        <p:nvPr/>
      </p:nvGrpSpPr>
      <p:grpSpPr>
        <a:xfrm>
          <a:off x="0" y="0"/>
          <a:ext cx="0" cy="0"/>
          <a:chOff x="0" y="0"/>
          <a:chExt cx="0" cy="0"/>
        </a:xfrm>
      </p:grpSpPr>
      <p:sp>
        <p:nvSpPr>
          <p:cNvPr id="487" name="Google Shape;487;p69"/>
          <p:cNvSpPr/>
          <p:nvPr/>
        </p:nvSpPr>
        <p:spPr>
          <a:xfrm>
            <a:off x="0" y="887846"/>
            <a:ext cx="9144000" cy="4255654"/>
          </a:xfrm>
          <a:prstGeom prst="rect">
            <a:avLst/>
          </a:prstGeom>
          <a:solidFill>
            <a:schemeClr val="lt1"/>
          </a:solidFill>
          <a:ln w="12700" cap="flat"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libri"/>
              <a:ea typeface="Calibri"/>
              <a:cs typeface="Calibri"/>
              <a:sym typeface="Calibri"/>
            </a:endParaRPr>
          </a:p>
        </p:txBody>
      </p:sp>
      <p:sp>
        <p:nvSpPr>
          <p:cNvPr id="488" name="Google Shape;488;p69"/>
          <p:cNvSpPr txBox="1">
            <a:spLocks noGrp="1"/>
          </p:cNvSpPr>
          <p:nvPr>
            <p:ph type="title"/>
          </p:nvPr>
        </p:nvSpPr>
        <p:spPr>
          <a:xfrm>
            <a:off x="-4" y="1"/>
            <a:ext cx="9144001" cy="735445"/>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805"/>
              <a:buFont typeface="Calibri"/>
              <a:buNone/>
              <a:defRPr sz="30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489" name="Google Shape;489;p69"/>
          <p:cNvSpPr txBox="1">
            <a:spLocks noGrp="1"/>
          </p:cNvSpPr>
          <p:nvPr>
            <p:ph type="body" idx="1"/>
          </p:nvPr>
        </p:nvSpPr>
        <p:spPr>
          <a:xfrm>
            <a:off x="-4" y="887846"/>
            <a:ext cx="9144004" cy="3879416"/>
          </a:xfrm>
          <a:prstGeom prst="rect">
            <a:avLst/>
          </a:prstGeom>
          <a:noFill/>
          <a:ln>
            <a:noFill/>
          </a:ln>
        </p:spPr>
        <p:txBody>
          <a:bodyPr spcFirstLastPara="1" wrap="square" lIns="68575" tIns="68575" rIns="68575" bIns="68575" anchor="t" anchorCtr="0"/>
          <a:lstStyle>
            <a:lvl1pPr marL="457200" marR="0" lvl="0" indent="-361950" algn="just" rtl="0">
              <a:lnSpc>
                <a:spcPct val="90000"/>
              </a:lnSpc>
              <a:spcBef>
                <a:spcPts val="800"/>
              </a:spcBef>
              <a:spcAft>
                <a:spcPts val="0"/>
              </a:spcAft>
              <a:buClr>
                <a:srgbClr val="005188"/>
              </a:buClr>
              <a:buSzPts val="2100"/>
              <a:buFont typeface="Noto Sans Symbols"/>
              <a:buChar char="▪"/>
              <a:defRPr sz="2100" b="0" i="0" u="none" strike="noStrike" cap="none">
                <a:solidFill>
                  <a:srgbClr val="424456"/>
                </a:solidFill>
                <a:latin typeface="Calibri"/>
                <a:ea typeface="Calibri"/>
                <a:cs typeface="Calibri"/>
                <a:sym typeface="Calibri"/>
              </a:defRPr>
            </a:lvl1pPr>
            <a:lvl2pPr marL="914400" marR="0" lvl="1" indent="-342900" algn="just" rtl="0">
              <a:lnSpc>
                <a:spcPct val="90000"/>
              </a:lnSpc>
              <a:spcBef>
                <a:spcPts val="400"/>
              </a:spcBef>
              <a:spcAft>
                <a:spcPts val="0"/>
              </a:spcAft>
              <a:buClr>
                <a:srgbClr val="005188"/>
              </a:buClr>
              <a:buSzPts val="1800"/>
              <a:buFont typeface="Noto Sans Symbols"/>
              <a:buChar char="▪"/>
              <a:defRPr sz="1800" b="0" i="0" u="none" strike="noStrike" cap="none">
                <a:solidFill>
                  <a:srgbClr val="424456"/>
                </a:solidFill>
                <a:latin typeface="Calibri"/>
                <a:ea typeface="Calibri"/>
                <a:cs typeface="Calibri"/>
                <a:sym typeface="Calibri"/>
              </a:defRPr>
            </a:lvl2pPr>
            <a:lvl3pPr marL="1371600" marR="0" lvl="2" indent="-323850" algn="just" rtl="0">
              <a:lnSpc>
                <a:spcPct val="90000"/>
              </a:lnSpc>
              <a:spcBef>
                <a:spcPts val="400"/>
              </a:spcBef>
              <a:spcAft>
                <a:spcPts val="0"/>
              </a:spcAft>
              <a:buClr>
                <a:srgbClr val="005188"/>
              </a:buClr>
              <a:buSzPts val="1500"/>
              <a:buFont typeface="Noto Sans Symbols"/>
              <a:buChar char="▪"/>
              <a:defRPr sz="1500" b="0" i="0" u="none" strike="noStrike" cap="none">
                <a:solidFill>
                  <a:srgbClr val="424456"/>
                </a:solidFill>
                <a:latin typeface="Calibri"/>
                <a:ea typeface="Calibri"/>
                <a:cs typeface="Calibri"/>
                <a:sym typeface="Calibri"/>
              </a:defRPr>
            </a:lvl3pPr>
            <a:lvl4pPr marL="1828800" marR="0" lvl="3" indent="-317500" algn="just" rtl="0">
              <a:lnSpc>
                <a:spcPct val="90000"/>
              </a:lnSpc>
              <a:spcBef>
                <a:spcPts val="400"/>
              </a:spcBef>
              <a:spcAft>
                <a:spcPts val="0"/>
              </a:spcAft>
              <a:buClr>
                <a:srgbClr val="005188"/>
              </a:buClr>
              <a:buSzPts val="1400"/>
              <a:buFont typeface="Noto Sans Symbols"/>
              <a:buChar char="▪"/>
              <a:defRPr sz="1400" b="0" i="0" u="none" strike="noStrike" cap="none">
                <a:solidFill>
                  <a:srgbClr val="424456"/>
                </a:solidFill>
                <a:latin typeface="Calibri"/>
                <a:ea typeface="Calibri"/>
                <a:cs typeface="Calibri"/>
                <a:sym typeface="Calibri"/>
              </a:defRPr>
            </a:lvl4pPr>
            <a:lvl5pPr marL="2286000" marR="0" lvl="4" indent="-317500" algn="just" rtl="0">
              <a:lnSpc>
                <a:spcPct val="90000"/>
              </a:lnSpc>
              <a:spcBef>
                <a:spcPts val="400"/>
              </a:spcBef>
              <a:spcAft>
                <a:spcPts val="0"/>
              </a:spcAft>
              <a:buClr>
                <a:srgbClr val="005188"/>
              </a:buClr>
              <a:buSzPts val="1400"/>
              <a:buFont typeface="Noto Sans Symbols"/>
              <a:buChar char="▪"/>
              <a:defRPr sz="1400" b="0" i="0" u="none" strike="noStrike" cap="none">
                <a:solidFill>
                  <a:srgbClr val="424456"/>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490" name="Google Shape;490;p69"/>
          <p:cNvSpPr txBox="1">
            <a:spLocks noGrp="1"/>
          </p:cNvSpPr>
          <p:nvPr>
            <p:ph type="dt" idx="10"/>
          </p:nvPr>
        </p:nvSpPr>
        <p:spPr>
          <a:xfrm>
            <a:off x="0" y="4827338"/>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005188"/>
              </a:buClr>
              <a:buSzPts val="1100"/>
              <a:buFont typeface="Calibri"/>
              <a:buNone/>
              <a:defRPr sz="900" b="0" i="0" u="none" strike="noStrike" cap="none">
                <a:solidFill>
                  <a:srgbClr val="005188"/>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491" name="Google Shape;491;p69"/>
          <p:cNvSpPr txBox="1">
            <a:spLocks noGrp="1"/>
          </p:cNvSpPr>
          <p:nvPr>
            <p:ph type="ftr" idx="11"/>
          </p:nvPr>
        </p:nvSpPr>
        <p:spPr>
          <a:xfrm>
            <a:off x="2926893" y="4827337"/>
            <a:ext cx="3290209"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005188"/>
              </a:buClr>
              <a:buSzPts val="1100"/>
              <a:buFont typeface="Calibri"/>
              <a:buNone/>
              <a:defRPr sz="900" b="0" i="0" u="none" strike="noStrike" cap="none">
                <a:solidFill>
                  <a:srgbClr val="005188"/>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492" name="Google Shape;492;p69"/>
          <p:cNvSpPr txBox="1">
            <a:spLocks noGrp="1"/>
          </p:cNvSpPr>
          <p:nvPr>
            <p:ph type="sldNum" idx="12"/>
          </p:nvPr>
        </p:nvSpPr>
        <p:spPr>
          <a:xfrm>
            <a:off x="7086600" y="4827338"/>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1pPr>
            <a:lvl2pPr marL="0" marR="0" lvl="1"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2pPr>
            <a:lvl3pPr marL="0" marR="0" lvl="2"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3pPr>
            <a:lvl4pPr marL="0" marR="0" lvl="3"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4pPr>
            <a:lvl5pPr marL="0" marR="0" lvl="4"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5pPr>
            <a:lvl6pPr marL="0" marR="0" lvl="5"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6pPr>
            <a:lvl7pPr marL="0" marR="0" lvl="6"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7pPr>
            <a:lvl8pPr marL="0" marR="0" lvl="7"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8pPr>
            <a:lvl9pPr marL="0" marR="0" lvl="8"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solidFill>
                <a:srgbClr val="EDEDED"/>
              </a:solidFill>
            </a:endParaRPr>
          </a:p>
        </p:txBody>
      </p:sp>
      <p:sp>
        <p:nvSpPr>
          <p:cNvPr id="493" name="Google Shape;493;p69"/>
          <p:cNvSpPr/>
          <p:nvPr/>
        </p:nvSpPr>
        <p:spPr>
          <a:xfrm>
            <a:off x="-1" y="735446"/>
            <a:ext cx="9143999" cy="152400"/>
          </a:xfrm>
          <a:prstGeom prst="rect">
            <a:avLst/>
          </a:prstGeom>
          <a:solidFill>
            <a:srgbClr val="A5A5A5"/>
          </a:solidFill>
          <a:ln w="12700" cap="flat" cmpd="sng">
            <a:solidFill>
              <a:srgbClr val="A5A5A5"/>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0" name="Picture 9" descr="Logo&#10;&#10;Description automatically generated with medium confidence">
            <a:extLst>
              <a:ext uri="{FF2B5EF4-FFF2-40B4-BE49-F238E27FC236}">
                <a16:creationId xmlns:a16="http://schemas.microsoft.com/office/drawing/2014/main" id="{A2730FBC-31F9-4AD7-8306-00301EC7EAA5}"/>
              </a:ext>
            </a:extLst>
          </p:cNvPr>
          <p:cNvPicPr>
            <a:picLocks noChangeAspect="1"/>
          </p:cNvPicPr>
          <p:nvPr userDrawn="1"/>
        </p:nvPicPr>
        <p:blipFill>
          <a:blip r:embed="rId2"/>
          <a:stretch>
            <a:fillRect/>
          </a:stretch>
        </p:blipFill>
        <p:spPr>
          <a:xfrm>
            <a:off x="-4" y="4084320"/>
            <a:ext cx="1639730" cy="649060"/>
          </a:xfrm>
          <a:prstGeom prst="rect">
            <a:avLst/>
          </a:pr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5"/>
        <p:cNvGrpSpPr/>
        <p:nvPr/>
      </p:nvGrpSpPr>
      <p:grpSpPr>
        <a:xfrm>
          <a:off x="0" y="0"/>
          <a:ext cx="0" cy="0"/>
          <a:chOff x="0" y="0"/>
          <a:chExt cx="0" cy="0"/>
        </a:xfrm>
      </p:grpSpPr>
      <p:sp>
        <p:nvSpPr>
          <p:cNvPr id="496" name="Google Shape;496;p70"/>
          <p:cNvSpPr txBox="1">
            <a:spLocks noGrp="1"/>
          </p:cNvSpPr>
          <p:nvPr>
            <p:ph type="ctrTitle"/>
          </p:nvPr>
        </p:nvSpPr>
        <p:spPr>
          <a:xfrm>
            <a:off x="640899" y="3348021"/>
            <a:ext cx="6858000" cy="1231117"/>
          </a:xfrm>
          <a:prstGeom prst="rect">
            <a:avLst/>
          </a:prstGeom>
          <a:noFill/>
          <a:ln>
            <a:noFill/>
          </a:ln>
        </p:spPr>
        <p:txBody>
          <a:bodyPr spcFirstLastPara="1" wrap="square" lIns="68575" tIns="68575" rIns="68575" bIns="68575" anchor="t" anchorCtr="0"/>
          <a:lstStyle>
            <a:lvl1pPr marR="0" lvl="0" algn="l" rtl="0">
              <a:lnSpc>
                <a:spcPct val="90000"/>
              </a:lnSpc>
              <a:spcBef>
                <a:spcPts val="0"/>
              </a:spcBef>
              <a:spcAft>
                <a:spcPts val="0"/>
              </a:spcAft>
              <a:buClr>
                <a:srgbClr val="E2E2E2"/>
              </a:buClr>
              <a:buSzPts val="1932"/>
              <a:buFont typeface="Calibri"/>
              <a:buNone/>
              <a:defRPr sz="7200" b="0" i="0" u="none" strike="noStrike" cap="none">
                <a:solidFill>
                  <a:srgbClr val="E2E2E2"/>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497" name="Google Shape;497;p70"/>
          <p:cNvSpPr txBox="1">
            <a:spLocks noGrp="1"/>
          </p:cNvSpPr>
          <p:nvPr>
            <p:ph type="subTitle" idx="1"/>
          </p:nvPr>
        </p:nvSpPr>
        <p:spPr>
          <a:xfrm>
            <a:off x="640899" y="2770255"/>
            <a:ext cx="6858000" cy="565519"/>
          </a:xfrm>
          <a:prstGeom prst="rect">
            <a:avLst/>
          </a:prstGeom>
          <a:noFill/>
          <a:ln>
            <a:noFill/>
          </a:ln>
        </p:spPr>
        <p:txBody>
          <a:bodyPr spcFirstLastPara="1" wrap="square" lIns="68575" tIns="68575" rIns="68575" bIns="68575" anchor="b" anchorCtr="0"/>
          <a:lstStyle>
            <a:lvl1pPr marR="0" lvl="0" algn="l" rtl="0">
              <a:lnSpc>
                <a:spcPct val="90000"/>
              </a:lnSpc>
              <a:spcBef>
                <a:spcPts val="800"/>
              </a:spcBef>
              <a:spcAft>
                <a:spcPts val="0"/>
              </a:spcAft>
              <a:buClr>
                <a:schemeClr val="lt2"/>
              </a:buClr>
              <a:buSzPts val="2400"/>
              <a:buFont typeface="Arial"/>
              <a:buNone/>
              <a:defRPr sz="2400" b="0" i="0" u="none" strike="noStrike" cap="none">
                <a:solidFill>
                  <a:schemeClr val="lt2"/>
                </a:solidFill>
                <a:latin typeface="Calibri"/>
                <a:ea typeface="Calibri"/>
                <a:cs typeface="Calibri"/>
                <a:sym typeface="Calibri"/>
              </a:defRPr>
            </a:lvl1pPr>
            <a:lvl2pPr marR="0" lvl="1" algn="ctr" rtl="0">
              <a:lnSpc>
                <a:spcPct val="90000"/>
              </a:lnSpc>
              <a:spcBef>
                <a:spcPts val="400"/>
              </a:spcBef>
              <a:spcAft>
                <a:spcPts val="0"/>
              </a:spcAft>
              <a:buClr>
                <a:srgbClr val="EDEDED"/>
              </a:buClr>
              <a:buSzPts val="1500"/>
              <a:buFont typeface="Arial"/>
              <a:buNone/>
              <a:defRPr sz="1500" b="0" i="0" u="none" strike="noStrike" cap="none">
                <a:solidFill>
                  <a:srgbClr val="EDEDED"/>
                </a:solidFill>
                <a:latin typeface="Calibri"/>
                <a:ea typeface="Calibri"/>
                <a:cs typeface="Calibri"/>
                <a:sym typeface="Calibri"/>
              </a:defRPr>
            </a:lvl2pPr>
            <a:lvl3pPr marR="0" lvl="2" algn="ctr" rtl="0">
              <a:lnSpc>
                <a:spcPct val="90000"/>
              </a:lnSpc>
              <a:spcBef>
                <a:spcPts val="400"/>
              </a:spcBef>
              <a:spcAft>
                <a:spcPts val="0"/>
              </a:spcAft>
              <a:buClr>
                <a:srgbClr val="EDEDED"/>
              </a:buClr>
              <a:buSzPts val="1400"/>
              <a:buFont typeface="Arial"/>
              <a:buNone/>
              <a:defRPr sz="1400" b="0" i="0" u="none" strike="noStrike" cap="none">
                <a:solidFill>
                  <a:srgbClr val="EDEDED"/>
                </a:solidFill>
                <a:latin typeface="Calibri"/>
                <a:ea typeface="Calibri"/>
                <a:cs typeface="Calibri"/>
                <a:sym typeface="Calibri"/>
              </a:defRPr>
            </a:lvl3pPr>
            <a:lvl4pPr marR="0" lvl="3" algn="ctr" rtl="0">
              <a:lnSpc>
                <a:spcPct val="90000"/>
              </a:lnSpc>
              <a:spcBef>
                <a:spcPts val="400"/>
              </a:spcBef>
              <a:spcAft>
                <a:spcPts val="0"/>
              </a:spcAft>
              <a:buClr>
                <a:srgbClr val="EDEDED"/>
              </a:buClr>
              <a:buSzPts val="1200"/>
              <a:buFont typeface="Arial"/>
              <a:buNone/>
              <a:defRPr sz="1200" b="0" i="0" u="none" strike="noStrike" cap="none">
                <a:solidFill>
                  <a:srgbClr val="EDEDED"/>
                </a:solidFill>
                <a:latin typeface="Calibri"/>
                <a:ea typeface="Calibri"/>
                <a:cs typeface="Calibri"/>
                <a:sym typeface="Calibri"/>
              </a:defRPr>
            </a:lvl4pPr>
            <a:lvl5pPr marR="0" lvl="4" algn="ctr" rtl="0">
              <a:lnSpc>
                <a:spcPct val="90000"/>
              </a:lnSpc>
              <a:spcBef>
                <a:spcPts val="400"/>
              </a:spcBef>
              <a:spcAft>
                <a:spcPts val="0"/>
              </a:spcAft>
              <a:buClr>
                <a:srgbClr val="EDEDED"/>
              </a:buClr>
              <a:buSzPts val="1200"/>
              <a:buFont typeface="Arial"/>
              <a:buNone/>
              <a:defRPr sz="1200" b="0" i="0" u="none" strike="noStrike" cap="none">
                <a:solidFill>
                  <a:srgbClr val="EDEDED"/>
                </a:solidFill>
                <a:latin typeface="Calibri"/>
                <a:ea typeface="Calibri"/>
                <a:cs typeface="Calibri"/>
                <a:sym typeface="Calibri"/>
              </a:defRPr>
            </a:lvl5pPr>
            <a:lvl6pPr marR="0" lvl="5" algn="ctr"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6pPr>
            <a:lvl7pPr marR="0" lvl="6" algn="ctr"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7pPr>
            <a:lvl8pPr marR="0" lvl="7" algn="ctr"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8pPr>
            <a:lvl9pPr marR="0" lvl="8" algn="ctr"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9pPr>
          </a:lstStyle>
          <a:p>
            <a:endParaRPr/>
          </a:p>
        </p:txBody>
      </p:sp>
      <p:sp>
        <p:nvSpPr>
          <p:cNvPr id="498" name="Google Shape;498;p70"/>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499" name="Google Shape;499;p70"/>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00" name="Google Shape;500;p7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1"/>
        <p:cNvGrpSpPr/>
        <p:nvPr/>
      </p:nvGrpSpPr>
      <p:grpSpPr>
        <a:xfrm>
          <a:off x="0" y="0"/>
          <a:ext cx="0" cy="0"/>
          <a:chOff x="0" y="0"/>
          <a:chExt cx="0" cy="0"/>
        </a:xfrm>
      </p:grpSpPr>
      <p:sp>
        <p:nvSpPr>
          <p:cNvPr id="502" name="Google Shape;502;p71"/>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1100"/>
              <a:buFont typeface="Calibri"/>
              <a:buNone/>
              <a:defRPr sz="41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503" name="Google Shape;503;p71"/>
          <p:cNvSpPr txBox="1">
            <a:spLocks noGrp="1"/>
          </p:cNvSpPr>
          <p:nvPr>
            <p:ph type="body" idx="1"/>
          </p:nvPr>
        </p:nvSpPr>
        <p:spPr>
          <a:xfrm>
            <a:off x="840000" y="1369219"/>
            <a:ext cx="3768912" cy="3263504"/>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rgbClr val="EDEDED"/>
              </a:buClr>
              <a:buSzPts val="2100"/>
              <a:buFont typeface="Arial"/>
              <a:buChar char="•"/>
              <a:defRPr sz="2100" b="0" i="0" u="none" strike="noStrike" cap="none">
                <a:solidFill>
                  <a:srgbClr val="EDEDED"/>
                </a:solidFill>
                <a:latin typeface="Calibri"/>
                <a:ea typeface="Calibri"/>
                <a:cs typeface="Calibri"/>
                <a:sym typeface="Calibri"/>
              </a:defRPr>
            </a:lvl1pPr>
            <a:lvl2pPr marL="914400" marR="0" lvl="1" indent="-342900" algn="l" rtl="0">
              <a:lnSpc>
                <a:spcPct val="90000"/>
              </a:lnSpc>
              <a:spcBef>
                <a:spcPts val="400"/>
              </a:spcBef>
              <a:spcAft>
                <a:spcPts val="0"/>
              </a:spcAft>
              <a:buClr>
                <a:srgbClr val="EDEDED"/>
              </a:buClr>
              <a:buSzPts val="1800"/>
              <a:buFont typeface="Arial"/>
              <a:buChar char="•"/>
              <a:defRPr sz="1800" b="0" i="0" u="none" strike="noStrike" cap="none">
                <a:solidFill>
                  <a:srgbClr val="EDEDED"/>
                </a:solidFill>
                <a:latin typeface="Calibri"/>
                <a:ea typeface="Calibri"/>
                <a:cs typeface="Calibri"/>
                <a:sym typeface="Calibri"/>
              </a:defRPr>
            </a:lvl2pPr>
            <a:lvl3pPr marL="1371600" marR="0" lvl="2" indent="-323850" algn="l" rtl="0">
              <a:lnSpc>
                <a:spcPct val="90000"/>
              </a:lnSpc>
              <a:spcBef>
                <a:spcPts val="400"/>
              </a:spcBef>
              <a:spcAft>
                <a:spcPts val="0"/>
              </a:spcAft>
              <a:buClr>
                <a:srgbClr val="EDEDED"/>
              </a:buClr>
              <a:buSzPts val="1500"/>
              <a:buFont typeface="Arial"/>
              <a:buChar char="•"/>
              <a:defRPr sz="1500" b="0" i="0" u="none" strike="noStrike" cap="none">
                <a:solidFill>
                  <a:srgbClr val="EDEDED"/>
                </a:solidFill>
                <a:latin typeface="Calibri"/>
                <a:ea typeface="Calibri"/>
                <a:cs typeface="Calibri"/>
                <a:sym typeface="Calibri"/>
              </a:defRPr>
            </a:lvl3pPr>
            <a:lvl4pPr marL="1828800" marR="0" lvl="3"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4pPr>
            <a:lvl5pPr marL="2286000" marR="0" lvl="4"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504" name="Google Shape;504;p71"/>
          <p:cNvSpPr txBox="1">
            <a:spLocks noGrp="1"/>
          </p:cNvSpPr>
          <p:nvPr>
            <p:ph type="body" idx="2"/>
          </p:nvPr>
        </p:nvSpPr>
        <p:spPr>
          <a:xfrm>
            <a:off x="4739880" y="1369219"/>
            <a:ext cx="3775470" cy="3263504"/>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rgbClr val="EDEDED"/>
              </a:buClr>
              <a:buSzPts val="2100"/>
              <a:buFont typeface="Arial"/>
              <a:buChar char="•"/>
              <a:defRPr sz="2100" b="0" i="0" u="none" strike="noStrike" cap="none">
                <a:solidFill>
                  <a:srgbClr val="EDEDED"/>
                </a:solidFill>
                <a:latin typeface="Calibri"/>
                <a:ea typeface="Calibri"/>
                <a:cs typeface="Calibri"/>
                <a:sym typeface="Calibri"/>
              </a:defRPr>
            </a:lvl1pPr>
            <a:lvl2pPr marL="914400" marR="0" lvl="1" indent="-342900" algn="l" rtl="0">
              <a:lnSpc>
                <a:spcPct val="90000"/>
              </a:lnSpc>
              <a:spcBef>
                <a:spcPts val="400"/>
              </a:spcBef>
              <a:spcAft>
                <a:spcPts val="0"/>
              </a:spcAft>
              <a:buClr>
                <a:srgbClr val="EDEDED"/>
              </a:buClr>
              <a:buSzPts val="1800"/>
              <a:buFont typeface="Arial"/>
              <a:buChar char="•"/>
              <a:defRPr sz="1800" b="0" i="0" u="none" strike="noStrike" cap="none">
                <a:solidFill>
                  <a:srgbClr val="EDEDED"/>
                </a:solidFill>
                <a:latin typeface="Calibri"/>
                <a:ea typeface="Calibri"/>
                <a:cs typeface="Calibri"/>
                <a:sym typeface="Calibri"/>
              </a:defRPr>
            </a:lvl2pPr>
            <a:lvl3pPr marL="1371600" marR="0" lvl="2" indent="-323850" algn="l" rtl="0">
              <a:lnSpc>
                <a:spcPct val="90000"/>
              </a:lnSpc>
              <a:spcBef>
                <a:spcPts val="400"/>
              </a:spcBef>
              <a:spcAft>
                <a:spcPts val="0"/>
              </a:spcAft>
              <a:buClr>
                <a:srgbClr val="EDEDED"/>
              </a:buClr>
              <a:buSzPts val="1500"/>
              <a:buFont typeface="Arial"/>
              <a:buChar char="•"/>
              <a:defRPr sz="1500" b="0" i="0" u="none" strike="noStrike" cap="none">
                <a:solidFill>
                  <a:srgbClr val="EDEDED"/>
                </a:solidFill>
                <a:latin typeface="Calibri"/>
                <a:ea typeface="Calibri"/>
                <a:cs typeface="Calibri"/>
                <a:sym typeface="Calibri"/>
              </a:defRPr>
            </a:lvl3pPr>
            <a:lvl4pPr marL="1828800" marR="0" lvl="3"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4pPr>
            <a:lvl5pPr marL="2286000" marR="0" lvl="4"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505" name="Google Shape;505;p71"/>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06" name="Google Shape;506;p71"/>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07" name="Google Shape;507;p7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8"/>
        <p:cNvGrpSpPr/>
        <p:nvPr/>
      </p:nvGrpSpPr>
      <p:grpSpPr>
        <a:xfrm>
          <a:off x="0" y="0"/>
          <a:ext cx="0" cy="0"/>
          <a:chOff x="0" y="0"/>
          <a:chExt cx="0" cy="0"/>
        </a:xfrm>
      </p:grpSpPr>
      <p:sp>
        <p:nvSpPr>
          <p:cNvPr id="509" name="Google Shape;509;p72"/>
          <p:cNvSpPr txBox="1">
            <a:spLocks noGrp="1"/>
          </p:cNvSpPr>
          <p:nvPr>
            <p:ph type="title"/>
          </p:nvPr>
        </p:nvSpPr>
        <p:spPr>
          <a:xfrm>
            <a:off x="629841"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1100"/>
              <a:buFont typeface="Calibri"/>
              <a:buNone/>
              <a:defRPr sz="41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510" name="Google Shape;510;p72"/>
          <p:cNvSpPr txBox="1">
            <a:spLocks noGrp="1"/>
          </p:cNvSpPr>
          <p:nvPr>
            <p:ph type="body" idx="1"/>
          </p:nvPr>
        </p:nvSpPr>
        <p:spPr>
          <a:xfrm>
            <a:off x="840000" y="1260872"/>
            <a:ext cx="3768912" cy="617934"/>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chemeClr val="lt2"/>
              </a:buClr>
              <a:buSzPts val="1800"/>
              <a:buFont typeface="Arial"/>
              <a:buNone/>
              <a:defRPr sz="1800" b="0" i="0" u="none" strike="noStrike" cap="none">
                <a:solidFill>
                  <a:schemeClr val="lt2"/>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1500"/>
              <a:buFont typeface="Arial"/>
              <a:buNone/>
              <a:defRPr sz="1500" b="1"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1400"/>
              <a:buFont typeface="Arial"/>
              <a:buNone/>
              <a:defRPr sz="1400" b="1"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1200"/>
              <a:buFont typeface="Arial"/>
              <a:buNone/>
              <a:defRPr sz="1200" b="1"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1200"/>
              <a:buFont typeface="Arial"/>
              <a:buNone/>
              <a:defRPr sz="1200" b="1"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9pPr>
          </a:lstStyle>
          <a:p>
            <a:endParaRPr/>
          </a:p>
        </p:txBody>
      </p:sp>
      <p:sp>
        <p:nvSpPr>
          <p:cNvPr id="511" name="Google Shape;511;p72"/>
          <p:cNvSpPr txBox="1">
            <a:spLocks noGrp="1"/>
          </p:cNvSpPr>
          <p:nvPr>
            <p:ph type="body" idx="2"/>
          </p:nvPr>
        </p:nvSpPr>
        <p:spPr>
          <a:xfrm>
            <a:off x="840000" y="1878806"/>
            <a:ext cx="3768912" cy="2763441"/>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rgbClr val="EDEDED"/>
              </a:buClr>
              <a:buSzPts val="2100"/>
              <a:buFont typeface="Arial"/>
              <a:buChar char="•"/>
              <a:defRPr sz="2100" b="0" i="0" u="none" strike="noStrike" cap="none">
                <a:solidFill>
                  <a:srgbClr val="EDEDED"/>
                </a:solidFill>
                <a:latin typeface="Calibri"/>
                <a:ea typeface="Calibri"/>
                <a:cs typeface="Calibri"/>
                <a:sym typeface="Calibri"/>
              </a:defRPr>
            </a:lvl1pPr>
            <a:lvl2pPr marL="914400" marR="0" lvl="1" indent="-342900" algn="l" rtl="0">
              <a:lnSpc>
                <a:spcPct val="90000"/>
              </a:lnSpc>
              <a:spcBef>
                <a:spcPts val="400"/>
              </a:spcBef>
              <a:spcAft>
                <a:spcPts val="0"/>
              </a:spcAft>
              <a:buClr>
                <a:srgbClr val="EDEDED"/>
              </a:buClr>
              <a:buSzPts val="1800"/>
              <a:buFont typeface="Arial"/>
              <a:buChar char="•"/>
              <a:defRPr sz="1800" b="0" i="0" u="none" strike="noStrike" cap="none">
                <a:solidFill>
                  <a:srgbClr val="EDEDED"/>
                </a:solidFill>
                <a:latin typeface="Calibri"/>
                <a:ea typeface="Calibri"/>
                <a:cs typeface="Calibri"/>
                <a:sym typeface="Calibri"/>
              </a:defRPr>
            </a:lvl2pPr>
            <a:lvl3pPr marL="1371600" marR="0" lvl="2" indent="-323850" algn="l" rtl="0">
              <a:lnSpc>
                <a:spcPct val="90000"/>
              </a:lnSpc>
              <a:spcBef>
                <a:spcPts val="400"/>
              </a:spcBef>
              <a:spcAft>
                <a:spcPts val="0"/>
              </a:spcAft>
              <a:buClr>
                <a:srgbClr val="EDEDED"/>
              </a:buClr>
              <a:buSzPts val="1500"/>
              <a:buFont typeface="Arial"/>
              <a:buChar char="•"/>
              <a:defRPr sz="1500" b="0" i="0" u="none" strike="noStrike" cap="none">
                <a:solidFill>
                  <a:srgbClr val="EDEDED"/>
                </a:solidFill>
                <a:latin typeface="Calibri"/>
                <a:ea typeface="Calibri"/>
                <a:cs typeface="Calibri"/>
                <a:sym typeface="Calibri"/>
              </a:defRPr>
            </a:lvl3pPr>
            <a:lvl4pPr marL="1828800" marR="0" lvl="3"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4pPr>
            <a:lvl5pPr marL="2286000" marR="0" lvl="4"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512" name="Google Shape;512;p72"/>
          <p:cNvSpPr txBox="1">
            <a:spLocks noGrp="1"/>
          </p:cNvSpPr>
          <p:nvPr>
            <p:ph type="body" idx="3"/>
          </p:nvPr>
        </p:nvSpPr>
        <p:spPr>
          <a:xfrm>
            <a:off x="4739880" y="1260872"/>
            <a:ext cx="3776661" cy="617934"/>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chemeClr val="lt2"/>
              </a:buClr>
              <a:buSzPts val="1800"/>
              <a:buFont typeface="Arial"/>
              <a:buNone/>
              <a:defRPr sz="1800" b="0" i="0" u="none" strike="noStrike" cap="none">
                <a:solidFill>
                  <a:schemeClr val="lt2"/>
                </a:solidFill>
                <a:latin typeface="Calibri"/>
                <a:ea typeface="Calibri"/>
                <a:cs typeface="Calibri"/>
                <a:sym typeface="Calibri"/>
              </a:defRPr>
            </a:lvl1pPr>
            <a:lvl2pPr marL="914400" marR="0" lvl="1" indent="-342900" algn="l" rtl="0">
              <a:lnSpc>
                <a:spcPct val="90000"/>
              </a:lnSpc>
              <a:spcBef>
                <a:spcPts val="400"/>
              </a:spcBef>
              <a:spcAft>
                <a:spcPts val="0"/>
              </a:spcAft>
              <a:buClr>
                <a:srgbClr val="EDEDED"/>
              </a:buClr>
              <a:buSzPts val="1800"/>
              <a:buFont typeface="Arial"/>
              <a:buChar char="•"/>
              <a:defRPr sz="1800" b="0" i="0" u="none" strike="noStrike" cap="none">
                <a:solidFill>
                  <a:srgbClr val="EDEDED"/>
                </a:solidFill>
                <a:latin typeface="Calibri"/>
                <a:ea typeface="Calibri"/>
                <a:cs typeface="Calibri"/>
                <a:sym typeface="Calibri"/>
              </a:defRPr>
            </a:lvl2pPr>
            <a:lvl3pPr marL="1371600" marR="0" lvl="2" indent="-323850" algn="l" rtl="0">
              <a:lnSpc>
                <a:spcPct val="90000"/>
              </a:lnSpc>
              <a:spcBef>
                <a:spcPts val="400"/>
              </a:spcBef>
              <a:spcAft>
                <a:spcPts val="0"/>
              </a:spcAft>
              <a:buClr>
                <a:srgbClr val="EDEDED"/>
              </a:buClr>
              <a:buSzPts val="1500"/>
              <a:buFont typeface="Arial"/>
              <a:buChar char="•"/>
              <a:defRPr sz="1500" b="0" i="0" u="none" strike="noStrike" cap="none">
                <a:solidFill>
                  <a:srgbClr val="EDEDED"/>
                </a:solidFill>
                <a:latin typeface="Calibri"/>
                <a:ea typeface="Calibri"/>
                <a:cs typeface="Calibri"/>
                <a:sym typeface="Calibri"/>
              </a:defRPr>
            </a:lvl3pPr>
            <a:lvl4pPr marL="1828800" marR="0" lvl="3"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4pPr>
            <a:lvl5pPr marL="2286000" marR="0" lvl="4"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513" name="Google Shape;513;p72"/>
          <p:cNvSpPr txBox="1">
            <a:spLocks noGrp="1"/>
          </p:cNvSpPr>
          <p:nvPr>
            <p:ph type="body" idx="4"/>
          </p:nvPr>
        </p:nvSpPr>
        <p:spPr>
          <a:xfrm>
            <a:off x="4739880" y="1878806"/>
            <a:ext cx="3776661" cy="2763441"/>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rgbClr val="EDEDED"/>
              </a:buClr>
              <a:buSzPts val="2100"/>
              <a:buFont typeface="Arial"/>
              <a:buChar char="•"/>
              <a:defRPr sz="2100" b="0" i="0" u="none" strike="noStrike" cap="none">
                <a:solidFill>
                  <a:srgbClr val="EDEDED"/>
                </a:solidFill>
                <a:latin typeface="Calibri"/>
                <a:ea typeface="Calibri"/>
                <a:cs typeface="Calibri"/>
                <a:sym typeface="Calibri"/>
              </a:defRPr>
            </a:lvl1pPr>
            <a:lvl2pPr marL="914400" marR="0" lvl="1" indent="-342900" algn="l" rtl="0">
              <a:lnSpc>
                <a:spcPct val="90000"/>
              </a:lnSpc>
              <a:spcBef>
                <a:spcPts val="400"/>
              </a:spcBef>
              <a:spcAft>
                <a:spcPts val="0"/>
              </a:spcAft>
              <a:buClr>
                <a:srgbClr val="EDEDED"/>
              </a:buClr>
              <a:buSzPts val="1800"/>
              <a:buFont typeface="Arial"/>
              <a:buChar char="•"/>
              <a:defRPr sz="1800" b="0" i="0" u="none" strike="noStrike" cap="none">
                <a:solidFill>
                  <a:srgbClr val="EDEDED"/>
                </a:solidFill>
                <a:latin typeface="Calibri"/>
                <a:ea typeface="Calibri"/>
                <a:cs typeface="Calibri"/>
                <a:sym typeface="Calibri"/>
              </a:defRPr>
            </a:lvl2pPr>
            <a:lvl3pPr marL="1371600" marR="0" lvl="2" indent="-323850" algn="l" rtl="0">
              <a:lnSpc>
                <a:spcPct val="90000"/>
              </a:lnSpc>
              <a:spcBef>
                <a:spcPts val="400"/>
              </a:spcBef>
              <a:spcAft>
                <a:spcPts val="0"/>
              </a:spcAft>
              <a:buClr>
                <a:srgbClr val="EDEDED"/>
              </a:buClr>
              <a:buSzPts val="1500"/>
              <a:buFont typeface="Arial"/>
              <a:buChar char="•"/>
              <a:defRPr sz="1500" b="0" i="0" u="none" strike="noStrike" cap="none">
                <a:solidFill>
                  <a:srgbClr val="EDEDED"/>
                </a:solidFill>
                <a:latin typeface="Calibri"/>
                <a:ea typeface="Calibri"/>
                <a:cs typeface="Calibri"/>
                <a:sym typeface="Calibri"/>
              </a:defRPr>
            </a:lvl3pPr>
            <a:lvl4pPr marL="1828800" marR="0" lvl="3"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4pPr>
            <a:lvl5pPr marL="2286000" marR="0" lvl="4"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514" name="Google Shape;514;p72"/>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15" name="Google Shape;515;p72"/>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16" name="Google Shape;516;p7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7"/>
        <p:cNvGrpSpPr/>
        <p:nvPr/>
      </p:nvGrpSpPr>
      <p:grpSpPr>
        <a:xfrm>
          <a:off x="0" y="0"/>
          <a:ext cx="0" cy="0"/>
          <a:chOff x="0" y="0"/>
          <a:chExt cx="0" cy="0"/>
        </a:xfrm>
      </p:grpSpPr>
      <p:sp>
        <p:nvSpPr>
          <p:cNvPr id="518" name="Google Shape;518;p73"/>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1100"/>
              <a:buFont typeface="Calibri"/>
              <a:buNone/>
              <a:defRPr sz="41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519" name="Google Shape;519;p73"/>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20" name="Google Shape;520;p73"/>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21" name="Google Shape;521;p7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2"/>
        <p:cNvGrpSpPr/>
        <p:nvPr/>
      </p:nvGrpSpPr>
      <p:grpSpPr>
        <a:xfrm>
          <a:off x="0" y="0"/>
          <a:ext cx="0" cy="0"/>
          <a:chOff x="0" y="0"/>
          <a:chExt cx="0" cy="0"/>
        </a:xfrm>
      </p:grpSpPr>
      <p:sp>
        <p:nvSpPr>
          <p:cNvPr id="523" name="Google Shape;523;p74"/>
          <p:cNvSpPr txBox="1">
            <a:spLocks noGrp="1"/>
          </p:cNvSpPr>
          <p:nvPr>
            <p:ph type="title"/>
          </p:nvPr>
        </p:nvSpPr>
        <p:spPr>
          <a:xfrm>
            <a:off x="629841" y="342900"/>
            <a:ext cx="2949178" cy="1200150"/>
          </a:xfrm>
          <a:prstGeom prst="rect">
            <a:avLst/>
          </a:prstGeom>
          <a:noFill/>
          <a:ln>
            <a:noFill/>
          </a:ln>
        </p:spPr>
        <p:txBody>
          <a:bodyPr spcFirstLastPara="1" wrap="square" lIns="68575" tIns="68575" rIns="68575" bIns="68575" anchor="b" anchorCtr="0"/>
          <a:lstStyle>
            <a:lvl1pPr marR="0" lvl="0" algn="l" rtl="0">
              <a:lnSpc>
                <a:spcPct val="90000"/>
              </a:lnSpc>
              <a:spcBef>
                <a:spcPts val="0"/>
              </a:spcBef>
              <a:spcAft>
                <a:spcPts val="0"/>
              </a:spcAft>
              <a:buClr>
                <a:srgbClr val="EDEDED"/>
              </a:buClr>
              <a:buSzPts val="644"/>
              <a:buFont typeface="Calibri"/>
              <a:buNone/>
              <a:defRPr sz="24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524" name="Google Shape;524;p74"/>
          <p:cNvSpPr txBox="1">
            <a:spLocks noGrp="1"/>
          </p:cNvSpPr>
          <p:nvPr>
            <p:ph type="body" idx="1"/>
          </p:nvPr>
        </p:nvSpPr>
        <p:spPr>
          <a:xfrm>
            <a:off x="3887391" y="740569"/>
            <a:ext cx="4629150" cy="3655219"/>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rgbClr val="EDEDED"/>
              </a:buClr>
              <a:buSzPts val="2100"/>
              <a:buFont typeface="Arial"/>
              <a:buChar char="•"/>
              <a:defRPr sz="2100" b="0" i="0" u="none" strike="noStrike" cap="none">
                <a:solidFill>
                  <a:srgbClr val="EDEDED"/>
                </a:solidFill>
                <a:latin typeface="Calibri"/>
                <a:ea typeface="Calibri"/>
                <a:cs typeface="Calibri"/>
                <a:sym typeface="Calibri"/>
              </a:defRPr>
            </a:lvl1pPr>
            <a:lvl2pPr marL="914400" marR="0" lvl="1" indent="-342900" algn="l" rtl="0">
              <a:lnSpc>
                <a:spcPct val="90000"/>
              </a:lnSpc>
              <a:spcBef>
                <a:spcPts val="400"/>
              </a:spcBef>
              <a:spcAft>
                <a:spcPts val="0"/>
              </a:spcAft>
              <a:buClr>
                <a:srgbClr val="EDEDED"/>
              </a:buClr>
              <a:buSzPts val="1800"/>
              <a:buFont typeface="Arial"/>
              <a:buChar char="•"/>
              <a:defRPr sz="1800" b="0" i="0" u="none" strike="noStrike" cap="none">
                <a:solidFill>
                  <a:srgbClr val="EDEDED"/>
                </a:solidFill>
                <a:latin typeface="Calibri"/>
                <a:ea typeface="Calibri"/>
                <a:cs typeface="Calibri"/>
                <a:sym typeface="Calibri"/>
              </a:defRPr>
            </a:lvl2pPr>
            <a:lvl3pPr marL="1371600" marR="0" lvl="2" indent="-323850" algn="l" rtl="0">
              <a:lnSpc>
                <a:spcPct val="90000"/>
              </a:lnSpc>
              <a:spcBef>
                <a:spcPts val="400"/>
              </a:spcBef>
              <a:spcAft>
                <a:spcPts val="0"/>
              </a:spcAft>
              <a:buClr>
                <a:srgbClr val="EDEDED"/>
              </a:buClr>
              <a:buSzPts val="1500"/>
              <a:buFont typeface="Arial"/>
              <a:buChar char="•"/>
              <a:defRPr sz="1500" b="0" i="0" u="none" strike="noStrike" cap="none">
                <a:solidFill>
                  <a:srgbClr val="EDEDED"/>
                </a:solidFill>
                <a:latin typeface="Calibri"/>
                <a:ea typeface="Calibri"/>
                <a:cs typeface="Calibri"/>
                <a:sym typeface="Calibri"/>
              </a:defRPr>
            </a:lvl3pPr>
            <a:lvl4pPr marL="1828800" marR="0" lvl="3"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4pPr>
            <a:lvl5pPr marL="2286000" marR="0" lvl="4"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525" name="Google Shape;525;p74"/>
          <p:cNvSpPr txBox="1">
            <a:spLocks noGrp="1"/>
          </p:cNvSpPr>
          <p:nvPr>
            <p:ph type="body" idx="2"/>
          </p:nvPr>
        </p:nvSpPr>
        <p:spPr>
          <a:xfrm>
            <a:off x="840000" y="1543050"/>
            <a:ext cx="2739019" cy="2858691"/>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900"/>
              <a:buFont typeface="Arial"/>
              <a:buNone/>
              <a:defRPr sz="900" b="0"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9pPr>
          </a:lstStyle>
          <a:p>
            <a:endParaRPr/>
          </a:p>
        </p:txBody>
      </p:sp>
      <p:sp>
        <p:nvSpPr>
          <p:cNvPr id="526" name="Google Shape;526;p74"/>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27" name="Google Shape;527;p74"/>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28" name="Google Shape;528;p7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29"/>
        <p:cNvGrpSpPr/>
        <p:nvPr/>
      </p:nvGrpSpPr>
      <p:grpSpPr>
        <a:xfrm>
          <a:off x="0" y="0"/>
          <a:ext cx="0" cy="0"/>
          <a:chOff x="0" y="0"/>
          <a:chExt cx="0" cy="0"/>
        </a:xfrm>
      </p:grpSpPr>
      <p:sp>
        <p:nvSpPr>
          <p:cNvPr id="530" name="Google Shape;530;p75"/>
          <p:cNvSpPr txBox="1">
            <a:spLocks noGrp="1"/>
          </p:cNvSpPr>
          <p:nvPr>
            <p:ph type="title"/>
          </p:nvPr>
        </p:nvSpPr>
        <p:spPr>
          <a:xfrm>
            <a:off x="629841" y="342900"/>
            <a:ext cx="2949178" cy="1200150"/>
          </a:xfrm>
          <a:prstGeom prst="rect">
            <a:avLst/>
          </a:prstGeom>
          <a:noFill/>
          <a:ln>
            <a:noFill/>
          </a:ln>
        </p:spPr>
        <p:txBody>
          <a:bodyPr spcFirstLastPara="1" wrap="square" lIns="68575" tIns="68575" rIns="68575" bIns="68575" anchor="b" anchorCtr="0"/>
          <a:lstStyle>
            <a:lvl1pPr marR="0" lvl="0" algn="l" rtl="0">
              <a:lnSpc>
                <a:spcPct val="90000"/>
              </a:lnSpc>
              <a:spcBef>
                <a:spcPts val="0"/>
              </a:spcBef>
              <a:spcAft>
                <a:spcPts val="0"/>
              </a:spcAft>
              <a:buClr>
                <a:srgbClr val="EDEDED"/>
              </a:buClr>
              <a:buSzPts val="644"/>
              <a:buFont typeface="Calibri"/>
              <a:buNone/>
              <a:defRPr sz="24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531" name="Google Shape;531;p75"/>
          <p:cNvSpPr>
            <a:spLocks noGrp="1"/>
          </p:cNvSpPr>
          <p:nvPr>
            <p:ph type="pic" idx="2"/>
          </p:nvPr>
        </p:nvSpPr>
        <p:spPr>
          <a:xfrm>
            <a:off x="3887391" y="740569"/>
            <a:ext cx="4629150" cy="3655219"/>
          </a:xfrm>
          <a:prstGeom prst="rect">
            <a:avLst/>
          </a:prstGeom>
          <a:noFill/>
          <a:ln>
            <a:noFill/>
          </a:ln>
        </p:spPr>
        <p:txBody>
          <a:bodyPr spcFirstLastPara="1" wrap="square" lIns="68575" tIns="68575" rIns="68575" bIns="68575" anchor="t" anchorCtr="0"/>
          <a:lstStyle>
            <a:lvl1pPr marR="0" lvl="0" algn="l" rtl="0">
              <a:lnSpc>
                <a:spcPct val="90000"/>
              </a:lnSpc>
              <a:spcBef>
                <a:spcPts val="800"/>
              </a:spcBef>
              <a:spcAft>
                <a:spcPts val="0"/>
              </a:spcAft>
              <a:buClr>
                <a:srgbClr val="EDEDED"/>
              </a:buClr>
              <a:buSzPts val="1100"/>
              <a:buFont typeface="Arial"/>
              <a:buNone/>
              <a:defRPr sz="2400" b="0" i="0" u="none" strike="noStrike" cap="none">
                <a:solidFill>
                  <a:srgbClr val="EDEDED"/>
                </a:solidFill>
                <a:latin typeface="Calibri"/>
                <a:ea typeface="Calibri"/>
                <a:cs typeface="Calibri"/>
                <a:sym typeface="Calibri"/>
              </a:defRPr>
            </a:lvl1pPr>
            <a:lvl2pPr marR="0" lvl="1" algn="l" rtl="0">
              <a:lnSpc>
                <a:spcPct val="90000"/>
              </a:lnSpc>
              <a:spcBef>
                <a:spcPts val="400"/>
              </a:spcBef>
              <a:spcAft>
                <a:spcPts val="0"/>
              </a:spcAft>
              <a:buClr>
                <a:srgbClr val="EDEDED"/>
              </a:buClr>
              <a:buSzPts val="1100"/>
              <a:buFont typeface="Arial"/>
              <a:buNone/>
              <a:defRPr sz="2100" b="0" i="0" u="none" strike="noStrike" cap="none">
                <a:solidFill>
                  <a:srgbClr val="EDEDED"/>
                </a:solidFill>
                <a:latin typeface="Calibri"/>
                <a:ea typeface="Calibri"/>
                <a:cs typeface="Calibri"/>
                <a:sym typeface="Calibri"/>
              </a:defRPr>
            </a:lvl2pPr>
            <a:lvl3pPr marR="0" lvl="2" algn="l" rtl="0">
              <a:lnSpc>
                <a:spcPct val="90000"/>
              </a:lnSpc>
              <a:spcBef>
                <a:spcPts val="400"/>
              </a:spcBef>
              <a:spcAft>
                <a:spcPts val="0"/>
              </a:spcAft>
              <a:buClr>
                <a:srgbClr val="EDEDED"/>
              </a:buClr>
              <a:buSzPts val="1100"/>
              <a:buFont typeface="Arial"/>
              <a:buNone/>
              <a:defRPr sz="1800" b="0" i="0" u="none" strike="noStrike" cap="none">
                <a:solidFill>
                  <a:srgbClr val="EDEDED"/>
                </a:solidFill>
                <a:latin typeface="Calibri"/>
                <a:ea typeface="Calibri"/>
                <a:cs typeface="Calibri"/>
                <a:sym typeface="Calibri"/>
              </a:defRPr>
            </a:lvl3pPr>
            <a:lvl4pPr marR="0" lvl="3" algn="l" rtl="0">
              <a:lnSpc>
                <a:spcPct val="90000"/>
              </a:lnSpc>
              <a:spcBef>
                <a:spcPts val="400"/>
              </a:spcBef>
              <a:spcAft>
                <a:spcPts val="0"/>
              </a:spcAft>
              <a:buClr>
                <a:srgbClr val="EDEDED"/>
              </a:buClr>
              <a:buSzPts val="1100"/>
              <a:buFont typeface="Arial"/>
              <a:buNone/>
              <a:defRPr sz="1500" b="0" i="0" u="none" strike="noStrike" cap="none">
                <a:solidFill>
                  <a:srgbClr val="EDEDED"/>
                </a:solidFill>
                <a:latin typeface="Calibri"/>
                <a:ea typeface="Calibri"/>
                <a:cs typeface="Calibri"/>
                <a:sym typeface="Calibri"/>
              </a:defRPr>
            </a:lvl4pPr>
            <a:lvl5pPr marR="0" lvl="4" algn="l" rtl="0">
              <a:lnSpc>
                <a:spcPct val="90000"/>
              </a:lnSpc>
              <a:spcBef>
                <a:spcPts val="400"/>
              </a:spcBef>
              <a:spcAft>
                <a:spcPts val="0"/>
              </a:spcAft>
              <a:buClr>
                <a:srgbClr val="EDEDED"/>
              </a:buClr>
              <a:buSzPts val="1100"/>
              <a:buFont typeface="Arial"/>
              <a:buNone/>
              <a:defRPr sz="1500" b="0" i="0" u="none" strike="noStrike" cap="none">
                <a:solidFill>
                  <a:srgbClr val="EDEDED"/>
                </a:solidFill>
                <a:latin typeface="Calibri"/>
                <a:ea typeface="Calibri"/>
                <a:cs typeface="Calibri"/>
                <a:sym typeface="Calibri"/>
              </a:defRPr>
            </a:lvl5pPr>
            <a:lvl6pPr marR="0" lvl="5" algn="l" rtl="0">
              <a:lnSpc>
                <a:spcPct val="90000"/>
              </a:lnSpc>
              <a:spcBef>
                <a:spcPts val="400"/>
              </a:spcBef>
              <a:spcAft>
                <a:spcPts val="0"/>
              </a:spcAft>
              <a:buClr>
                <a:schemeClr val="lt1"/>
              </a:buClr>
              <a:buSzPts val="1100"/>
              <a:buFont typeface="Arial"/>
              <a:buNone/>
              <a:defRPr sz="1500" b="0" i="0" u="none" strike="noStrike" cap="none">
                <a:solidFill>
                  <a:schemeClr val="lt1"/>
                </a:solidFill>
                <a:latin typeface="Calibri"/>
                <a:ea typeface="Calibri"/>
                <a:cs typeface="Calibri"/>
                <a:sym typeface="Calibri"/>
              </a:defRPr>
            </a:lvl6pPr>
            <a:lvl7pPr marR="0" lvl="6" algn="l" rtl="0">
              <a:lnSpc>
                <a:spcPct val="90000"/>
              </a:lnSpc>
              <a:spcBef>
                <a:spcPts val="400"/>
              </a:spcBef>
              <a:spcAft>
                <a:spcPts val="0"/>
              </a:spcAft>
              <a:buClr>
                <a:schemeClr val="lt1"/>
              </a:buClr>
              <a:buSzPts val="1100"/>
              <a:buFont typeface="Arial"/>
              <a:buNone/>
              <a:defRPr sz="1500" b="0" i="0" u="none" strike="noStrike" cap="none">
                <a:solidFill>
                  <a:schemeClr val="lt1"/>
                </a:solidFill>
                <a:latin typeface="Calibri"/>
                <a:ea typeface="Calibri"/>
                <a:cs typeface="Calibri"/>
                <a:sym typeface="Calibri"/>
              </a:defRPr>
            </a:lvl7pPr>
            <a:lvl8pPr marR="0" lvl="7" algn="l" rtl="0">
              <a:lnSpc>
                <a:spcPct val="90000"/>
              </a:lnSpc>
              <a:spcBef>
                <a:spcPts val="400"/>
              </a:spcBef>
              <a:spcAft>
                <a:spcPts val="0"/>
              </a:spcAft>
              <a:buClr>
                <a:schemeClr val="lt1"/>
              </a:buClr>
              <a:buSzPts val="1100"/>
              <a:buFont typeface="Arial"/>
              <a:buNone/>
              <a:defRPr sz="1500" b="0" i="0" u="none" strike="noStrike" cap="none">
                <a:solidFill>
                  <a:schemeClr val="lt1"/>
                </a:solidFill>
                <a:latin typeface="Calibri"/>
                <a:ea typeface="Calibri"/>
                <a:cs typeface="Calibri"/>
                <a:sym typeface="Calibri"/>
              </a:defRPr>
            </a:lvl8pPr>
            <a:lvl9pPr marR="0" lvl="8" algn="l" rtl="0">
              <a:lnSpc>
                <a:spcPct val="90000"/>
              </a:lnSpc>
              <a:spcBef>
                <a:spcPts val="400"/>
              </a:spcBef>
              <a:spcAft>
                <a:spcPts val="0"/>
              </a:spcAft>
              <a:buClr>
                <a:schemeClr val="lt1"/>
              </a:buClr>
              <a:buSzPts val="1100"/>
              <a:buFont typeface="Arial"/>
              <a:buNone/>
              <a:defRPr sz="1500" b="0" i="0" u="none" strike="noStrike" cap="none">
                <a:solidFill>
                  <a:schemeClr val="lt1"/>
                </a:solidFill>
                <a:latin typeface="Calibri"/>
                <a:ea typeface="Calibri"/>
                <a:cs typeface="Calibri"/>
                <a:sym typeface="Calibri"/>
              </a:defRPr>
            </a:lvl9pPr>
          </a:lstStyle>
          <a:p>
            <a:endParaRPr/>
          </a:p>
        </p:txBody>
      </p:sp>
      <p:sp>
        <p:nvSpPr>
          <p:cNvPr id="532" name="Google Shape;532;p75"/>
          <p:cNvSpPr txBox="1">
            <a:spLocks noGrp="1"/>
          </p:cNvSpPr>
          <p:nvPr>
            <p:ph type="body" idx="1"/>
          </p:nvPr>
        </p:nvSpPr>
        <p:spPr>
          <a:xfrm>
            <a:off x="840000" y="1543050"/>
            <a:ext cx="2739019" cy="2858691"/>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900"/>
              <a:buFont typeface="Arial"/>
              <a:buNone/>
              <a:defRPr sz="900" b="0"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9pPr>
          </a:lstStyle>
          <a:p>
            <a:endParaRPr/>
          </a:p>
        </p:txBody>
      </p:sp>
      <p:sp>
        <p:nvSpPr>
          <p:cNvPr id="533" name="Google Shape;533;p75"/>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34" name="Google Shape;534;p75"/>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35" name="Google Shape;535;p7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Alternative Bottom Left Logo">
  <p:cSld name="Title and Content Alternative Bottom Left Logo">
    <p:spTree>
      <p:nvGrpSpPr>
        <p:cNvPr id="1" name="Shape 66"/>
        <p:cNvGrpSpPr/>
        <p:nvPr/>
      </p:nvGrpSpPr>
      <p:grpSpPr>
        <a:xfrm>
          <a:off x="0" y="0"/>
          <a:ext cx="0" cy="0"/>
          <a:chOff x="0" y="0"/>
          <a:chExt cx="0" cy="0"/>
        </a:xfrm>
      </p:grpSpPr>
      <p:sp>
        <p:nvSpPr>
          <p:cNvPr id="67" name="Google Shape;67;p9"/>
          <p:cNvSpPr/>
          <p:nvPr/>
        </p:nvSpPr>
        <p:spPr>
          <a:xfrm>
            <a:off x="0" y="887846"/>
            <a:ext cx="9144000" cy="4255654"/>
          </a:xfrm>
          <a:prstGeom prst="rect">
            <a:avLst/>
          </a:prstGeom>
          <a:solidFill>
            <a:schemeClr val="lt1"/>
          </a:solidFill>
          <a:ln w="12700" cap="flat" cmpd="sng">
            <a:solidFill>
              <a:schemeClr val="lt1"/>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chemeClr val="lt1"/>
              </a:solidFill>
              <a:latin typeface="Calibri"/>
              <a:ea typeface="Calibri"/>
              <a:cs typeface="Calibri"/>
              <a:sym typeface="Calibri"/>
            </a:endParaRPr>
          </a:p>
        </p:txBody>
      </p:sp>
      <p:sp>
        <p:nvSpPr>
          <p:cNvPr id="68" name="Google Shape;68;p9"/>
          <p:cNvSpPr txBox="1">
            <a:spLocks noGrp="1"/>
          </p:cNvSpPr>
          <p:nvPr>
            <p:ph type="title"/>
          </p:nvPr>
        </p:nvSpPr>
        <p:spPr>
          <a:xfrm>
            <a:off x="-4" y="1"/>
            <a:ext cx="9144001" cy="735445"/>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805"/>
              <a:buFont typeface="Calibri"/>
              <a:buNone/>
              <a:defRPr sz="30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69" name="Google Shape;69;p9"/>
          <p:cNvSpPr txBox="1">
            <a:spLocks noGrp="1"/>
          </p:cNvSpPr>
          <p:nvPr>
            <p:ph type="body" idx="1"/>
          </p:nvPr>
        </p:nvSpPr>
        <p:spPr>
          <a:xfrm>
            <a:off x="-4" y="887846"/>
            <a:ext cx="9144004" cy="3879416"/>
          </a:xfrm>
          <a:prstGeom prst="rect">
            <a:avLst/>
          </a:prstGeom>
          <a:noFill/>
          <a:ln>
            <a:noFill/>
          </a:ln>
        </p:spPr>
        <p:txBody>
          <a:bodyPr spcFirstLastPara="1" wrap="square" lIns="68575" tIns="68575" rIns="68575" bIns="68575" anchor="t" anchorCtr="0"/>
          <a:lstStyle>
            <a:lvl1pPr marL="457200" marR="0" lvl="0" indent="-361950" algn="just" rtl="0">
              <a:lnSpc>
                <a:spcPct val="90000"/>
              </a:lnSpc>
              <a:spcBef>
                <a:spcPts val="800"/>
              </a:spcBef>
              <a:spcAft>
                <a:spcPts val="0"/>
              </a:spcAft>
              <a:buClr>
                <a:srgbClr val="005188"/>
              </a:buClr>
              <a:buSzPts val="2100"/>
              <a:buFont typeface="Noto Sans Symbols"/>
              <a:buChar char="▪"/>
              <a:defRPr sz="2100" b="0" i="0" u="none" strike="noStrike" cap="none">
                <a:solidFill>
                  <a:srgbClr val="424456"/>
                </a:solidFill>
                <a:latin typeface="Calibri"/>
                <a:ea typeface="Calibri"/>
                <a:cs typeface="Calibri"/>
                <a:sym typeface="Calibri"/>
              </a:defRPr>
            </a:lvl1pPr>
            <a:lvl2pPr marL="914400" marR="0" lvl="1" indent="-342900" algn="just" rtl="0">
              <a:lnSpc>
                <a:spcPct val="90000"/>
              </a:lnSpc>
              <a:spcBef>
                <a:spcPts val="400"/>
              </a:spcBef>
              <a:spcAft>
                <a:spcPts val="0"/>
              </a:spcAft>
              <a:buClr>
                <a:srgbClr val="005188"/>
              </a:buClr>
              <a:buSzPts val="1800"/>
              <a:buFont typeface="Noto Sans Symbols"/>
              <a:buChar char="▪"/>
              <a:defRPr sz="1800" b="0" i="0" u="none" strike="noStrike" cap="none">
                <a:solidFill>
                  <a:srgbClr val="424456"/>
                </a:solidFill>
                <a:latin typeface="Calibri"/>
                <a:ea typeface="Calibri"/>
                <a:cs typeface="Calibri"/>
                <a:sym typeface="Calibri"/>
              </a:defRPr>
            </a:lvl2pPr>
            <a:lvl3pPr marL="1371600" marR="0" lvl="2" indent="-323850" algn="just" rtl="0">
              <a:lnSpc>
                <a:spcPct val="90000"/>
              </a:lnSpc>
              <a:spcBef>
                <a:spcPts val="400"/>
              </a:spcBef>
              <a:spcAft>
                <a:spcPts val="0"/>
              </a:spcAft>
              <a:buClr>
                <a:srgbClr val="005188"/>
              </a:buClr>
              <a:buSzPts val="1500"/>
              <a:buFont typeface="Noto Sans Symbols"/>
              <a:buChar char="▪"/>
              <a:defRPr sz="1500" b="0" i="0" u="none" strike="noStrike" cap="none">
                <a:solidFill>
                  <a:srgbClr val="424456"/>
                </a:solidFill>
                <a:latin typeface="Calibri"/>
                <a:ea typeface="Calibri"/>
                <a:cs typeface="Calibri"/>
                <a:sym typeface="Calibri"/>
              </a:defRPr>
            </a:lvl3pPr>
            <a:lvl4pPr marL="1828800" marR="0" lvl="3" indent="-317500" algn="just" rtl="0">
              <a:lnSpc>
                <a:spcPct val="90000"/>
              </a:lnSpc>
              <a:spcBef>
                <a:spcPts val="400"/>
              </a:spcBef>
              <a:spcAft>
                <a:spcPts val="0"/>
              </a:spcAft>
              <a:buClr>
                <a:srgbClr val="005188"/>
              </a:buClr>
              <a:buSzPts val="1400"/>
              <a:buFont typeface="Noto Sans Symbols"/>
              <a:buChar char="▪"/>
              <a:defRPr sz="1400" b="0" i="0" u="none" strike="noStrike" cap="none">
                <a:solidFill>
                  <a:srgbClr val="424456"/>
                </a:solidFill>
                <a:latin typeface="Calibri"/>
                <a:ea typeface="Calibri"/>
                <a:cs typeface="Calibri"/>
                <a:sym typeface="Calibri"/>
              </a:defRPr>
            </a:lvl4pPr>
            <a:lvl5pPr marL="2286000" marR="0" lvl="4" indent="-317500" algn="just" rtl="0">
              <a:lnSpc>
                <a:spcPct val="90000"/>
              </a:lnSpc>
              <a:spcBef>
                <a:spcPts val="400"/>
              </a:spcBef>
              <a:spcAft>
                <a:spcPts val="0"/>
              </a:spcAft>
              <a:buClr>
                <a:srgbClr val="005188"/>
              </a:buClr>
              <a:buSzPts val="1400"/>
              <a:buFont typeface="Noto Sans Symbols"/>
              <a:buChar char="▪"/>
              <a:defRPr sz="1400" b="0" i="0" u="none" strike="noStrike" cap="none">
                <a:solidFill>
                  <a:srgbClr val="424456"/>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70" name="Google Shape;70;p9"/>
          <p:cNvSpPr txBox="1">
            <a:spLocks noGrp="1"/>
          </p:cNvSpPr>
          <p:nvPr>
            <p:ph type="dt" idx="10"/>
          </p:nvPr>
        </p:nvSpPr>
        <p:spPr>
          <a:xfrm>
            <a:off x="0" y="4827338"/>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005188"/>
              </a:buClr>
              <a:buSzPts val="1100"/>
              <a:buFont typeface="Calibri"/>
              <a:buNone/>
              <a:defRPr sz="900" b="0" i="0" u="none" strike="noStrike" cap="none">
                <a:solidFill>
                  <a:srgbClr val="005188"/>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71" name="Google Shape;71;p9"/>
          <p:cNvSpPr txBox="1">
            <a:spLocks noGrp="1"/>
          </p:cNvSpPr>
          <p:nvPr>
            <p:ph type="ftr" idx="11"/>
          </p:nvPr>
        </p:nvSpPr>
        <p:spPr>
          <a:xfrm>
            <a:off x="2926893" y="4827337"/>
            <a:ext cx="3290209"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005188"/>
              </a:buClr>
              <a:buSzPts val="1100"/>
              <a:buFont typeface="Calibri"/>
              <a:buNone/>
              <a:defRPr sz="900" b="0" i="0" u="none" strike="noStrike" cap="none">
                <a:solidFill>
                  <a:srgbClr val="005188"/>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72" name="Google Shape;72;p9"/>
          <p:cNvSpPr txBox="1">
            <a:spLocks noGrp="1"/>
          </p:cNvSpPr>
          <p:nvPr>
            <p:ph type="sldNum" idx="12"/>
          </p:nvPr>
        </p:nvSpPr>
        <p:spPr>
          <a:xfrm>
            <a:off x="7086600" y="4827338"/>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1pPr>
            <a:lvl2pPr marL="0" marR="0" lvl="1"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2pPr>
            <a:lvl3pPr marL="0" marR="0" lvl="2"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3pPr>
            <a:lvl4pPr marL="0" marR="0" lvl="3"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4pPr>
            <a:lvl5pPr marL="0" marR="0" lvl="4"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5pPr>
            <a:lvl6pPr marL="0" marR="0" lvl="5"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6pPr>
            <a:lvl7pPr marL="0" marR="0" lvl="6"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7pPr>
            <a:lvl8pPr marL="0" marR="0" lvl="7"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8pPr>
            <a:lvl9pPr marL="0" marR="0" lvl="8" indent="0" algn="r" rtl="0">
              <a:lnSpc>
                <a:spcPct val="100000"/>
              </a:lnSpc>
              <a:spcBef>
                <a:spcPts val="0"/>
              </a:spcBef>
              <a:spcAft>
                <a:spcPts val="0"/>
              </a:spcAft>
              <a:buClr>
                <a:srgbClr val="005188"/>
              </a:buClr>
              <a:buSzPts val="225"/>
              <a:buFont typeface="Calibri"/>
              <a:buNone/>
              <a:defRPr sz="900" b="0" i="0" u="none" strike="noStrike" cap="none">
                <a:solidFill>
                  <a:srgbClr val="0051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solidFill>
                <a:srgbClr val="EDEDED"/>
              </a:solidFill>
            </a:endParaRPr>
          </a:p>
        </p:txBody>
      </p:sp>
      <p:sp>
        <p:nvSpPr>
          <p:cNvPr id="73" name="Google Shape;73;p9"/>
          <p:cNvSpPr/>
          <p:nvPr/>
        </p:nvSpPr>
        <p:spPr>
          <a:xfrm>
            <a:off x="-1" y="735446"/>
            <a:ext cx="9143999" cy="152400"/>
          </a:xfrm>
          <a:prstGeom prst="rect">
            <a:avLst/>
          </a:prstGeom>
          <a:solidFill>
            <a:srgbClr val="A5A5A5"/>
          </a:solidFill>
          <a:ln w="12700" cap="flat" cmpd="sng">
            <a:solidFill>
              <a:srgbClr val="A5A5A5"/>
            </a:solidFill>
            <a:prstDash val="solid"/>
            <a:miter lim="8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10" name="Picture 9" descr="Logo&#10;&#10;Description automatically generated with medium confidence">
            <a:extLst>
              <a:ext uri="{FF2B5EF4-FFF2-40B4-BE49-F238E27FC236}">
                <a16:creationId xmlns:a16="http://schemas.microsoft.com/office/drawing/2014/main" id="{A4D42D99-9C67-46E6-A8AA-DB6649B2C742}"/>
              </a:ext>
            </a:extLst>
          </p:cNvPr>
          <p:cNvPicPr>
            <a:picLocks noChangeAspect="1"/>
          </p:cNvPicPr>
          <p:nvPr userDrawn="1"/>
        </p:nvPicPr>
        <p:blipFill>
          <a:blip r:embed="rId2"/>
          <a:stretch>
            <a:fillRect/>
          </a:stretch>
        </p:blipFill>
        <p:spPr>
          <a:xfrm>
            <a:off x="68580" y="3995692"/>
            <a:ext cx="1638300" cy="648494"/>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536"/>
        <p:cNvGrpSpPr/>
        <p:nvPr/>
      </p:nvGrpSpPr>
      <p:grpSpPr>
        <a:xfrm>
          <a:off x="0" y="0"/>
          <a:ext cx="0" cy="0"/>
          <a:chOff x="0" y="0"/>
          <a:chExt cx="0" cy="0"/>
        </a:xfrm>
      </p:grpSpPr>
      <p:sp>
        <p:nvSpPr>
          <p:cNvPr id="537" name="Google Shape;537;p76"/>
          <p:cNvSpPr txBox="1">
            <a:spLocks noGrp="1"/>
          </p:cNvSpPr>
          <p:nvPr>
            <p:ph type="title"/>
          </p:nvPr>
        </p:nvSpPr>
        <p:spPr>
          <a:xfrm>
            <a:off x="629841" y="3275370"/>
            <a:ext cx="7886700" cy="614516"/>
          </a:xfrm>
          <a:prstGeom prst="rect">
            <a:avLst/>
          </a:prstGeom>
          <a:noFill/>
          <a:ln>
            <a:noFill/>
          </a:ln>
        </p:spPr>
        <p:txBody>
          <a:bodyPr spcFirstLastPara="1" wrap="square" lIns="68575" tIns="68575" rIns="68575" bIns="68575" anchor="b" anchorCtr="0"/>
          <a:lstStyle>
            <a:lvl1pPr marR="0" lvl="0" algn="l" rtl="0">
              <a:lnSpc>
                <a:spcPct val="90000"/>
              </a:lnSpc>
              <a:spcBef>
                <a:spcPts val="0"/>
              </a:spcBef>
              <a:spcAft>
                <a:spcPts val="0"/>
              </a:spcAft>
              <a:buClr>
                <a:srgbClr val="EDEDED"/>
              </a:buClr>
              <a:buSzPts val="644"/>
              <a:buFont typeface="Calibri"/>
              <a:buNone/>
              <a:defRPr sz="24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538" name="Google Shape;538;p76"/>
          <p:cNvSpPr>
            <a:spLocks noGrp="1"/>
          </p:cNvSpPr>
          <p:nvPr>
            <p:ph type="pic" idx="2"/>
          </p:nvPr>
        </p:nvSpPr>
        <p:spPr>
          <a:xfrm>
            <a:off x="629841" y="740569"/>
            <a:ext cx="7886700" cy="2534801"/>
          </a:xfrm>
          <a:prstGeom prst="rect">
            <a:avLst/>
          </a:prstGeom>
          <a:noFill/>
          <a:ln>
            <a:noFill/>
          </a:ln>
        </p:spPr>
        <p:txBody>
          <a:bodyPr spcFirstLastPara="1" wrap="square" lIns="68575" tIns="68575" rIns="68575" bIns="68575" anchor="t" anchorCtr="0"/>
          <a:lstStyle>
            <a:lvl1pPr marR="0" lvl="0" algn="l" rtl="0">
              <a:lnSpc>
                <a:spcPct val="90000"/>
              </a:lnSpc>
              <a:spcBef>
                <a:spcPts val="800"/>
              </a:spcBef>
              <a:spcAft>
                <a:spcPts val="0"/>
              </a:spcAft>
              <a:buClr>
                <a:srgbClr val="EDEDED"/>
              </a:buClr>
              <a:buSzPts val="1100"/>
              <a:buFont typeface="Arial"/>
              <a:buNone/>
              <a:defRPr sz="2400" b="0" i="0" u="none" strike="noStrike" cap="none">
                <a:solidFill>
                  <a:srgbClr val="EDEDED"/>
                </a:solidFill>
                <a:latin typeface="Calibri"/>
                <a:ea typeface="Calibri"/>
                <a:cs typeface="Calibri"/>
                <a:sym typeface="Calibri"/>
              </a:defRPr>
            </a:lvl1pPr>
            <a:lvl2pPr marR="0" lvl="1" algn="l" rtl="0">
              <a:lnSpc>
                <a:spcPct val="90000"/>
              </a:lnSpc>
              <a:spcBef>
                <a:spcPts val="400"/>
              </a:spcBef>
              <a:spcAft>
                <a:spcPts val="0"/>
              </a:spcAft>
              <a:buClr>
                <a:srgbClr val="EDEDED"/>
              </a:buClr>
              <a:buSzPts val="1100"/>
              <a:buFont typeface="Arial"/>
              <a:buNone/>
              <a:defRPr sz="2100" b="0" i="0" u="none" strike="noStrike" cap="none">
                <a:solidFill>
                  <a:srgbClr val="EDEDED"/>
                </a:solidFill>
                <a:latin typeface="Calibri"/>
                <a:ea typeface="Calibri"/>
                <a:cs typeface="Calibri"/>
                <a:sym typeface="Calibri"/>
              </a:defRPr>
            </a:lvl2pPr>
            <a:lvl3pPr marR="0" lvl="2" algn="l" rtl="0">
              <a:lnSpc>
                <a:spcPct val="90000"/>
              </a:lnSpc>
              <a:spcBef>
                <a:spcPts val="400"/>
              </a:spcBef>
              <a:spcAft>
                <a:spcPts val="0"/>
              </a:spcAft>
              <a:buClr>
                <a:srgbClr val="EDEDED"/>
              </a:buClr>
              <a:buSzPts val="1100"/>
              <a:buFont typeface="Arial"/>
              <a:buNone/>
              <a:defRPr sz="1800" b="0" i="0" u="none" strike="noStrike" cap="none">
                <a:solidFill>
                  <a:srgbClr val="EDEDED"/>
                </a:solidFill>
                <a:latin typeface="Calibri"/>
                <a:ea typeface="Calibri"/>
                <a:cs typeface="Calibri"/>
                <a:sym typeface="Calibri"/>
              </a:defRPr>
            </a:lvl3pPr>
            <a:lvl4pPr marR="0" lvl="3" algn="l" rtl="0">
              <a:lnSpc>
                <a:spcPct val="90000"/>
              </a:lnSpc>
              <a:spcBef>
                <a:spcPts val="400"/>
              </a:spcBef>
              <a:spcAft>
                <a:spcPts val="0"/>
              </a:spcAft>
              <a:buClr>
                <a:srgbClr val="EDEDED"/>
              </a:buClr>
              <a:buSzPts val="1100"/>
              <a:buFont typeface="Arial"/>
              <a:buNone/>
              <a:defRPr sz="1500" b="0" i="0" u="none" strike="noStrike" cap="none">
                <a:solidFill>
                  <a:srgbClr val="EDEDED"/>
                </a:solidFill>
                <a:latin typeface="Calibri"/>
                <a:ea typeface="Calibri"/>
                <a:cs typeface="Calibri"/>
                <a:sym typeface="Calibri"/>
              </a:defRPr>
            </a:lvl4pPr>
            <a:lvl5pPr marR="0" lvl="4" algn="l" rtl="0">
              <a:lnSpc>
                <a:spcPct val="90000"/>
              </a:lnSpc>
              <a:spcBef>
                <a:spcPts val="400"/>
              </a:spcBef>
              <a:spcAft>
                <a:spcPts val="0"/>
              </a:spcAft>
              <a:buClr>
                <a:srgbClr val="EDEDED"/>
              </a:buClr>
              <a:buSzPts val="1100"/>
              <a:buFont typeface="Arial"/>
              <a:buNone/>
              <a:defRPr sz="1500" b="0" i="0" u="none" strike="noStrike" cap="none">
                <a:solidFill>
                  <a:srgbClr val="EDEDED"/>
                </a:solidFill>
                <a:latin typeface="Calibri"/>
                <a:ea typeface="Calibri"/>
                <a:cs typeface="Calibri"/>
                <a:sym typeface="Calibri"/>
              </a:defRPr>
            </a:lvl5pPr>
            <a:lvl6pPr marR="0" lvl="5" algn="l" rtl="0">
              <a:lnSpc>
                <a:spcPct val="90000"/>
              </a:lnSpc>
              <a:spcBef>
                <a:spcPts val="400"/>
              </a:spcBef>
              <a:spcAft>
                <a:spcPts val="0"/>
              </a:spcAft>
              <a:buClr>
                <a:schemeClr val="lt1"/>
              </a:buClr>
              <a:buSzPts val="1100"/>
              <a:buFont typeface="Arial"/>
              <a:buNone/>
              <a:defRPr sz="1500" b="0" i="0" u="none" strike="noStrike" cap="none">
                <a:solidFill>
                  <a:schemeClr val="lt1"/>
                </a:solidFill>
                <a:latin typeface="Calibri"/>
                <a:ea typeface="Calibri"/>
                <a:cs typeface="Calibri"/>
                <a:sym typeface="Calibri"/>
              </a:defRPr>
            </a:lvl6pPr>
            <a:lvl7pPr marR="0" lvl="6" algn="l" rtl="0">
              <a:lnSpc>
                <a:spcPct val="90000"/>
              </a:lnSpc>
              <a:spcBef>
                <a:spcPts val="400"/>
              </a:spcBef>
              <a:spcAft>
                <a:spcPts val="0"/>
              </a:spcAft>
              <a:buClr>
                <a:schemeClr val="lt1"/>
              </a:buClr>
              <a:buSzPts val="1100"/>
              <a:buFont typeface="Arial"/>
              <a:buNone/>
              <a:defRPr sz="1500" b="0" i="0" u="none" strike="noStrike" cap="none">
                <a:solidFill>
                  <a:schemeClr val="lt1"/>
                </a:solidFill>
                <a:latin typeface="Calibri"/>
                <a:ea typeface="Calibri"/>
                <a:cs typeface="Calibri"/>
                <a:sym typeface="Calibri"/>
              </a:defRPr>
            </a:lvl7pPr>
            <a:lvl8pPr marR="0" lvl="7" algn="l" rtl="0">
              <a:lnSpc>
                <a:spcPct val="90000"/>
              </a:lnSpc>
              <a:spcBef>
                <a:spcPts val="400"/>
              </a:spcBef>
              <a:spcAft>
                <a:spcPts val="0"/>
              </a:spcAft>
              <a:buClr>
                <a:schemeClr val="lt1"/>
              </a:buClr>
              <a:buSzPts val="1100"/>
              <a:buFont typeface="Arial"/>
              <a:buNone/>
              <a:defRPr sz="1500" b="0" i="0" u="none" strike="noStrike" cap="none">
                <a:solidFill>
                  <a:schemeClr val="lt1"/>
                </a:solidFill>
                <a:latin typeface="Calibri"/>
                <a:ea typeface="Calibri"/>
                <a:cs typeface="Calibri"/>
                <a:sym typeface="Calibri"/>
              </a:defRPr>
            </a:lvl8pPr>
            <a:lvl9pPr marR="0" lvl="8" algn="l" rtl="0">
              <a:lnSpc>
                <a:spcPct val="90000"/>
              </a:lnSpc>
              <a:spcBef>
                <a:spcPts val="400"/>
              </a:spcBef>
              <a:spcAft>
                <a:spcPts val="0"/>
              </a:spcAft>
              <a:buClr>
                <a:schemeClr val="lt1"/>
              </a:buClr>
              <a:buSzPts val="1100"/>
              <a:buFont typeface="Arial"/>
              <a:buNone/>
              <a:defRPr sz="1500" b="0" i="0" u="none" strike="noStrike" cap="none">
                <a:solidFill>
                  <a:schemeClr val="lt1"/>
                </a:solidFill>
                <a:latin typeface="Calibri"/>
                <a:ea typeface="Calibri"/>
                <a:cs typeface="Calibri"/>
                <a:sym typeface="Calibri"/>
              </a:defRPr>
            </a:lvl9pPr>
          </a:lstStyle>
          <a:p>
            <a:endParaRPr/>
          </a:p>
        </p:txBody>
      </p:sp>
      <p:sp>
        <p:nvSpPr>
          <p:cNvPr id="539" name="Google Shape;539;p76"/>
          <p:cNvSpPr txBox="1">
            <a:spLocks noGrp="1"/>
          </p:cNvSpPr>
          <p:nvPr>
            <p:ph type="body" idx="1"/>
          </p:nvPr>
        </p:nvSpPr>
        <p:spPr>
          <a:xfrm>
            <a:off x="629841" y="3889887"/>
            <a:ext cx="7885509" cy="511854"/>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chemeClr val="lt2"/>
              </a:buClr>
              <a:buSzPts val="1200"/>
              <a:buFont typeface="Arial"/>
              <a:buNone/>
              <a:defRPr sz="1200" b="0" i="0" u="none" strike="noStrike" cap="none">
                <a:solidFill>
                  <a:schemeClr val="lt2"/>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900"/>
              <a:buFont typeface="Arial"/>
              <a:buNone/>
              <a:defRPr sz="900" b="0"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9pPr>
          </a:lstStyle>
          <a:p>
            <a:endParaRPr/>
          </a:p>
        </p:txBody>
      </p:sp>
      <p:sp>
        <p:nvSpPr>
          <p:cNvPr id="540" name="Google Shape;540;p76"/>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41" name="Google Shape;541;p76"/>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42" name="Google Shape;542;p7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543"/>
        <p:cNvGrpSpPr/>
        <p:nvPr/>
      </p:nvGrpSpPr>
      <p:grpSpPr>
        <a:xfrm>
          <a:off x="0" y="0"/>
          <a:ext cx="0" cy="0"/>
          <a:chOff x="0" y="0"/>
          <a:chExt cx="0" cy="0"/>
        </a:xfrm>
      </p:grpSpPr>
      <p:sp>
        <p:nvSpPr>
          <p:cNvPr id="544" name="Google Shape;544;p77"/>
          <p:cNvSpPr txBox="1">
            <a:spLocks noGrp="1"/>
          </p:cNvSpPr>
          <p:nvPr>
            <p:ph type="title"/>
          </p:nvPr>
        </p:nvSpPr>
        <p:spPr>
          <a:xfrm>
            <a:off x="629841" y="273844"/>
            <a:ext cx="7886700" cy="2650758"/>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644"/>
              <a:buFont typeface="Calibri"/>
              <a:buNone/>
              <a:defRPr sz="24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545" name="Google Shape;545;p77"/>
          <p:cNvSpPr txBox="1">
            <a:spLocks noGrp="1"/>
          </p:cNvSpPr>
          <p:nvPr>
            <p:ph type="body" idx="1"/>
          </p:nvPr>
        </p:nvSpPr>
        <p:spPr>
          <a:xfrm>
            <a:off x="629841" y="3367049"/>
            <a:ext cx="7885509" cy="1126370"/>
          </a:xfrm>
          <a:prstGeom prst="rect">
            <a:avLst/>
          </a:prstGeom>
          <a:noFill/>
          <a:ln>
            <a:noFill/>
          </a:ln>
        </p:spPr>
        <p:txBody>
          <a:bodyPr spcFirstLastPara="1" wrap="square" lIns="68575" tIns="68575" rIns="68575" bIns="68575" anchor="ctr" anchorCtr="0"/>
          <a:lstStyle>
            <a:lvl1pPr marL="457200" marR="0" lvl="0" indent="-228600" algn="l" rtl="0">
              <a:lnSpc>
                <a:spcPct val="90000"/>
              </a:lnSpc>
              <a:spcBef>
                <a:spcPts val="800"/>
              </a:spcBef>
              <a:spcAft>
                <a:spcPts val="0"/>
              </a:spcAft>
              <a:buClr>
                <a:srgbClr val="EDEDED"/>
              </a:buClr>
              <a:buSzPts val="1200"/>
              <a:buFont typeface="Arial"/>
              <a:buNone/>
              <a:defRPr sz="1200" b="0" i="0" u="none" strike="noStrike" cap="none">
                <a:solidFill>
                  <a:srgbClr val="EDEDED"/>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900"/>
              <a:buFont typeface="Arial"/>
              <a:buNone/>
              <a:defRPr sz="900" b="0"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9pPr>
          </a:lstStyle>
          <a:p>
            <a:endParaRPr/>
          </a:p>
        </p:txBody>
      </p:sp>
      <p:sp>
        <p:nvSpPr>
          <p:cNvPr id="546" name="Google Shape;546;p77"/>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47" name="Google Shape;547;p77"/>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48" name="Google Shape;548;p7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549"/>
        <p:cNvGrpSpPr/>
        <p:nvPr/>
      </p:nvGrpSpPr>
      <p:grpSpPr>
        <a:xfrm>
          <a:off x="0" y="0"/>
          <a:ext cx="0" cy="0"/>
          <a:chOff x="0" y="0"/>
          <a:chExt cx="0" cy="0"/>
        </a:xfrm>
      </p:grpSpPr>
      <p:sp>
        <p:nvSpPr>
          <p:cNvPr id="550" name="Google Shape;550;p78"/>
          <p:cNvSpPr txBox="1">
            <a:spLocks noGrp="1"/>
          </p:cNvSpPr>
          <p:nvPr>
            <p:ph type="title"/>
          </p:nvPr>
        </p:nvSpPr>
        <p:spPr>
          <a:xfrm>
            <a:off x="1084659" y="273844"/>
            <a:ext cx="6977064" cy="2244678"/>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885"/>
              <a:buFont typeface="Calibri"/>
              <a:buNone/>
              <a:defRPr sz="33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551" name="Google Shape;551;p78"/>
          <p:cNvSpPr txBox="1">
            <a:spLocks noGrp="1"/>
          </p:cNvSpPr>
          <p:nvPr>
            <p:ph type="body" idx="1"/>
          </p:nvPr>
        </p:nvSpPr>
        <p:spPr>
          <a:xfrm>
            <a:off x="1290483" y="2524168"/>
            <a:ext cx="6564224" cy="411726"/>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900"/>
              <a:buFont typeface="Arial"/>
              <a:buNone/>
              <a:defRPr sz="900" b="0"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9pPr>
          </a:lstStyle>
          <a:p>
            <a:endParaRPr/>
          </a:p>
        </p:txBody>
      </p:sp>
      <p:sp>
        <p:nvSpPr>
          <p:cNvPr id="552" name="Google Shape;552;p78"/>
          <p:cNvSpPr txBox="1">
            <a:spLocks noGrp="1"/>
          </p:cNvSpPr>
          <p:nvPr>
            <p:ph type="body" idx="2"/>
          </p:nvPr>
        </p:nvSpPr>
        <p:spPr>
          <a:xfrm>
            <a:off x="628650" y="3376297"/>
            <a:ext cx="7884318" cy="1117122"/>
          </a:xfrm>
          <a:prstGeom prst="rect">
            <a:avLst/>
          </a:prstGeom>
          <a:noFill/>
          <a:ln>
            <a:noFill/>
          </a:ln>
        </p:spPr>
        <p:txBody>
          <a:bodyPr spcFirstLastPara="1" wrap="square" lIns="68575" tIns="68575" rIns="68575" bIns="68575" anchor="ctr" anchorCtr="0"/>
          <a:lstStyle>
            <a:lvl1pPr marL="457200" marR="0" lvl="0" indent="-228600" algn="l" rtl="0">
              <a:lnSpc>
                <a:spcPct val="90000"/>
              </a:lnSpc>
              <a:spcBef>
                <a:spcPts val="800"/>
              </a:spcBef>
              <a:spcAft>
                <a:spcPts val="0"/>
              </a:spcAft>
              <a:buClr>
                <a:srgbClr val="EDEDED"/>
              </a:buClr>
              <a:buSzPts val="1200"/>
              <a:buFont typeface="Arial"/>
              <a:buNone/>
              <a:defRPr sz="1200" b="0" i="0" u="none" strike="noStrike" cap="none">
                <a:solidFill>
                  <a:srgbClr val="EDEDED"/>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900"/>
              <a:buFont typeface="Arial"/>
              <a:buNone/>
              <a:defRPr sz="900" b="0"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9pPr>
          </a:lstStyle>
          <a:p>
            <a:endParaRPr/>
          </a:p>
        </p:txBody>
      </p:sp>
      <p:sp>
        <p:nvSpPr>
          <p:cNvPr id="553" name="Google Shape;553;p78"/>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54" name="Google Shape;554;p78"/>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55" name="Google Shape;555;p7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556" name="Google Shape;556;p78"/>
          <p:cNvSpPr txBox="1"/>
          <p:nvPr/>
        </p:nvSpPr>
        <p:spPr>
          <a:xfrm>
            <a:off x="833283" y="590118"/>
            <a:ext cx="457200" cy="438582"/>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lt1"/>
              </a:buClr>
              <a:buSzPts val="1500"/>
              <a:buFont typeface="Calibri"/>
              <a:buNone/>
            </a:pPr>
            <a:r>
              <a:rPr lang="en" sz="6000" b="0" i="0" u="none" strike="noStrike" cap="none">
                <a:solidFill>
                  <a:schemeClr val="lt1"/>
                </a:solidFill>
                <a:latin typeface="Calibri"/>
                <a:ea typeface="Calibri"/>
                <a:cs typeface="Calibri"/>
                <a:sym typeface="Calibri"/>
              </a:rPr>
              <a:t>“</a:t>
            </a:r>
            <a:endParaRPr/>
          </a:p>
        </p:txBody>
      </p:sp>
      <p:sp>
        <p:nvSpPr>
          <p:cNvPr id="557" name="Google Shape;557;p78"/>
          <p:cNvSpPr txBox="1"/>
          <p:nvPr/>
        </p:nvSpPr>
        <p:spPr>
          <a:xfrm>
            <a:off x="7828359" y="2057400"/>
            <a:ext cx="457200" cy="438582"/>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chemeClr val="lt1"/>
              </a:buClr>
              <a:buSzPts val="1500"/>
              <a:buFont typeface="Calibri"/>
              <a:buNone/>
            </a:pPr>
            <a:r>
              <a:rPr lang="en" sz="6000" b="0" i="0" u="none" strike="noStrike" cap="none">
                <a:solidFill>
                  <a:schemeClr val="lt1"/>
                </a:solidFill>
                <a:latin typeface="Calibri"/>
                <a:ea typeface="Calibri"/>
                <a:cs typeface="Calibri"/>
                <a:sym typeface="Calibri"/>
              </a:rPr>
              <a:t>”</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558"/>
        <p:cNvGrpSpPr/>
        <p:nvPr/>
      </p:nvGrpSpPr>
      <p:grpSpPr>
        <a:xfrm>
          <a:off x="0" y="0"/>
          <a:ext cx="0" cy="0"/>
          <a:chOff x="0" y="0"/>
          <a:chExt cx="0" cy="0"/>
        </a:xfrm>
      </p:grpSpPr>
      <p:sp>
        <p:nvSpPr>
          <p:cNvPr id="559" name="Google Shape;559;p79"/>
          <p:cNvSpPr txBox="1">
            <a:spLocks noGrp="1"/>
          </p:cNvSpPr>
          <p:nvPr>
            <p:ph type="title"/>
          </p:nvPr>
        </p:nvSpPr>
        <p:spPr>
          <a:xfrm>
            <a:off x="629841" y="1745225"/>
            <a:ext cx="7886700" cy="1883876"/>
          </a:xfrm>
          <a:prstGeom prst="rect">
            <a:avLst/>
          </a:prstGeom>
          <a:noFill/>
          <a:ln>
            <a:noFill/>
          </a:ln>
        </p:spPr>
        <p:txBody>
          <a:bodyPr spcFirstLastPara="1" wrap="square" lIns="68575" tIns="68575" rIns="68575" bIns="68575" anchor="b" anchorCtr="0"/>
          <a:lstStyle>
            <a:lvl1pPr marR="0" lvl="0" algn="l" rtl="0">
              <a:lnSpc>
                <a:spcPct val="90000"/>
              </a:lnSpc>
              <a:spcBef>
                <a:spcPts val="0"/>
              </a:spcBef>
              <a:spcAft>
                <a:spcPts val="0"/>
              </a:spcAft>
              <a:buClr>
                <a:srgbClr val="EDEDED"/>
              </a:buClr>
              <a:buSzPts val="1100"/>
              <a:buFont typeface="Calibri"/>
              <a:buNone/>
              <a:defRPr sz="41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560" name="Google Shape;560;p79"/>
          <p:cNvSpPr txBox="1">
            <a:spLocks noGrp="1"/>
          </p:cNvSpPr>
          <p:nvPr>
            <p:ph type="body" idx="1"/>
          </p:nvPr>
        </p:nvSpPr>
        <p:spPr>
          <a:xfrm>
            <a:off x="629841" y="3637936"/>
            <a:ext cx="7885509" cy="855483"/>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rgbClr val="EDEDED"/>
              </a:buClr>
              <a:buSzPts val="1200"/>
              <a:buFont typeface="Arial"/>
              <a:buNone/>
              <a:defRPr sz="1200" b="0" i="0" u="none" strike="noStrike" cap="none">
                <a:solidFill>
                  <a:srgbClr val="EDEDED"/>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900"/>
              <a:buFont typeface="Arial"/>
              <a:buNone/>
              <a:defRPr sz="900" b="0"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800"/>
              <a:buFont typeface="Arial"/>
              <a:buNone/>
              <a:defRPr sz="800" b="0" i="0" u="none" strike="noStrike" cap="none">
                <a:solidFill>
                  <a:schemeClr val="lt1"/>
                </a:solidFill>
                <a:latin typeface="Calibri"/>
                <a:ea typeface="Calibri"/>
                <a:cs typeface="Calibri"/>
                <a:sym typeface="Calibri"/>
              </a:defRPr>
            </a:lvl9pPr>
          </a:lstStyle>
          <a:p>
            <a:endParaRPr/>
          </a:p>
        </p:txBody>
      </p:sp>
      <p:sp>
        <p:nvSpPr>
          <p:cNvPr id="561" name="Google Shape;561;p79"/>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62" name="Google Shape;562;p79"/>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63" name="Google Shape;563;p7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564"/>
        <p:cNvGrpSpPr/>
        <p:nvPr/>
      </p:nvGrpSpPr>
      <p:grpSpPr>
        <a:xfrm>
          <a:off x="0" y="0"/>
          <a:ext cx="0" cy="0"/>
          <a:chOff x="0" y="0"/>
          <a:chExt cx="0" cy="0"/>
        </a:xfrm>
      </p:grpSpPr>
      <p:sp>
        <p:nvSpPr>
          <p:cNvPr id="565" name="Google Shape;565;p80"/>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1100"/>
              <a:buFont typeface="Calibri"/>
              <a:buNone/>
              <a:defRPr sz="41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566" name="Google Shape;566;p80"/>
          <p:cNvSpPr txBox="1">
            <a:spLocks noGrp="1"/>
          </p:cNvSpPr>
          <p:nvPr>
            <p:ph type="body" idx="1"/>
          </p:nvPr>
        </p:nvSpPr>
        <p:spPr>
          <a:xfrm>
            <a:off x="1002962" y="1414463"/>
            <a:ext cx="2210149" cy="432197"/>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chemeClr val="lt2"/>
              </a:buClr>
              <a:buSzPts val="1800"/>
              <a:buFont typeface="Arial"/>
              <a:buNone/>
              <a:defRPr sz="1800" b="0" i="0" u="none" strike="noStrike" cap="none">
                <a:solidFill>
                  <a:schemeClr val="lt2"/>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1500"/>
              <a:buFont typeface="Arial"/>
              <a:buNone/>
              <a:defRPr sz="1500" b="1"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1400"/>
              <a:buFont typeface="Arial"/>
              <a:buNone/>
              <a:defRPr sz="1400" b="1"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1200"/>
              <a:buFont typeface="Arial"/>
              <a:buNone/>
              <a:defRPr sz="1200" b="1"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1200"/>
              <a:buFont typeface="Arial"/>
              <a:buNone/>
              <a:defRPr sz="1200" b="1"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9pPr>
          </a:lstStyle>
          <a:p>
            <a:endParaRPr/>
          </a:p>
        </p:txBody>
      </p:sp>
      <p:sp>
        <p:nvSpPr>
          <p:cNvPr id="567" name="Google Shape;567;p80"/>
          <p:cNvSpPr txBox="1">
            <a:spLocks noGrp="1"/>
          </p:cNvSpPr>
          <p:nvPr>
            <p:ph type="body" idx="2"/>
          </p:nvPr>
        </p:nvSpPr>
        <p:spPr>
          <a:xfrm>
            <a:off x="1017599" y="1928813"/>
            <a:ext cx="2195513" cy="2692003"/>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900"/>
              <a:buFont typeface="Arial"/>
              <a:buNone/>
              <a:defRPr sz="900" b="0"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700"/>
              <a:buFont typeface="Arial"/>
              <a:buNone/>
              <a:defRPr sz="700" b="0"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700"/>
              <a:buFont typeface="Arial"/>
              <a:buNone/>
              <a:defRPr sz="700" b="0"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9pPr>
          </a:lstStyle>
          <a:p>
            <a:endParaRPr/>
          </a:p>
        </p:txBody>
      </p:sp>
      <p:sp>
        <p:nvSpPr>
          <p:cNvPr id="568" name="Google Shape;568;p80"/>
          <p:cNvSpPr txBox="1">
            <a:spLocks noGrp="1"/>
          </p:cNvSpPr>
          <p:nvPr>
            <p:ph type="body" idx="3"/>
          </p:nvPr>
        </p:nvSpPr>
        <p:spPr>
          <a:xfrm>
            <a:off x="3440996" y="1414463"/>
            <a:ext cx="2202181" cy="432197"/>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chemeClr val="lt2"/>
              </a:buClr>
              <a:buSzPts val="1800"/>
              <a:buFont typeface="Arial"/>
              <a:buNone/>
              <a:defRPr sz="1800" b="0" i="0" u="none" strike="noStrike" cap="none">
                <a:solidFill>
                  <a:schemeClr val="lt2"/>
                </a:solidFill>
                <a:latin typeface="Calibri"/>
                <a:ea typeface="Calibri"/>
                <a:cs typeface="Calibri"/>
                <a:sym typeface="Calibri"/>
              </a:defRPr>
            </a:lvl1pPr>
            <a:lvl2pPr marL="914400" marR="0" lvl="1" indent="-342900" algn="l" rtl="0">
              <a:lnSpc>
                <a:spcPct val="90000"/>
              </a:lnSpc>
              <a:spcBef>
                <a:spcPts val="400"/>
              </a:spcBef>
              <a:spcAft>
                <a:spcPts val="0"/>
              </a:spcAft>
              <a:buClr>
                <a:srgbClr val="EDEDED"/>
              </a:buClr>
              <a:buSzPts val="1800"/>
              <a:buFont typeface="Arial"/>
              <a:buChar char="•"/>
              <a:defRPr sz="1800" b="0" i="0" u="none" strike="noStrike" cap="none">
                <a:solidFill>
                  <a:srgbClr val="EDEDED"/>
                </a:solidFill>
                <a:latin typeface="Calibri"/>
                <a:ea typeface="Calibri"/>
                <a:cs typeface="Calibri"/>
                <a:sym typeface="Calibri"/>
              </a:defRPr>
            </a:lvl2pPr>
            <a:lvl3pPr marL="1371600" marR="0" lvl="2" indent="-323850" algn="l" rtl="0">
              <a:lnSpc>
                <a:spcPct val="90000"/>
              </a:lnSpc>
              <a:spcBef>
                <a:spcPts val="400"/>
              </a:spcBef>
              <a:spcAft>
                <a:spcPts val="0"/>
              </a:spcAft>
              <a:buClr>
                <a:srgbClr val="EDEDED"/>
              </a:buClr>
              <a:buSzPts val="1500"/>
              <a:buFont typeface="Arial"/>
              <a:buChar char="•"/>
              <a:defRPr sz="1500" b="0" i="0" u="none" strike="noStrike" cap="none">
                <a:solidFill>
                  <a:srgbClr val="EDEDED"/>
                </a:solidFill>
                <a:latin typeface="Calibri"/>
                <a:ea typeface="Calibri"/>
                <a:cs typeface="Calibri"/>
                <a:sym typeface="Calibri"/>
              </a:defRPr>
            </a:lvl3pPr>
            <a:lvl4pPr marL="1828800" marR="0" lvl="3"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4pPr>
            <a:lvl5pPr marL="2286000" marR="0" lvl="4"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569" name="Google Shape;569;p80"/>
          <p:cNvSpPr txBox="1">
            <a:spLocks noGrp="1"/>
          </p:cNvSpPr>
          <p:nvPr>
            <p:ph type="body" idx="4"/>
          </p:nvPr>
        </p:nvSpPr>
        <p:spPr>
          <a:xfrm>
            <a:off x="3433081" y="1928813"/>
            <a:ext cx="2210095" cy="2692003"/>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900"/>
              <a:buFont typeface="Arial"/>
              <a:buNone/>
              <a:defRPr sz="900" b="0"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700"/>
              <a:buFont typeface="Arial"/>
              <a:buNone/>
              <a:defRPr sz="700" b="0"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700"/>
              <a:buFont typeface="Arial"/>
              <a:buNone/>
              <a:defRPr sz="700" b="0"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9pPr>
          </a:lstStyle>
          <a:p>
            <a:endParaRPr/>
          </a:p>
        </p:txBody>
      </p:sp>
      <p:sp>
        <p:nvSpPr>
          <p:cNvPr id="570" name="Google Shape;570;p80"/>
          <p:cNvSpPr txBox="1">
            <a:spLocks noGrp="1"/>
          </p:cNvSpPr>
          <p:nvPr>
            <p:ph type="body" idx="5"/>
          </p:nvPr>
        </p:nvSpPr>
        <p:spPr>
          <a:xfrm>
            <a:off x="5871776" y="1414463"/>
            <a:ext cx="2199085" cy="432197"/>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chemeClr val="lt2"/>
              </a:buClr>
              <a:buSzPts val="1800"/>
              <a:buFont typeface="Arial"/>
              <a:buNone/>
              <a:defRPr sz="1800" b="0" i="0" u="none" strike="noStrike" cap="none">
                <a:solidFill>
                  <a:schemeClr val="lt2"/>
                </a:solidFill>
                <a:latin typeface="Calibri"/>
                <a:ea typeface="Calibri"/>
                <a:cs typeface="Calibri"/>
                <a:sym typeface="Calibri"/>
              </a:defRPr>
            </a:lvl1pPr>
            <a:lvl2pPr marL="914400" marR="0" lvl="1" indent="-342900" algn="l" rtl="0">
              <a:lnSpc>
                <a:spcPct val="90000"/>
              </a:lnSpc>
              <a:spcBef>
                <a:spcPts val="400"/>
              </a:spcBef>
              <a:spcAft>
                <a:spcPts val="0"/>
              </a:spcAft>
              <a:buClr>
                <a:srgbClr val="EDEDED"/>
              </a:buClr>
              <a:buSzPts val="1800"/>
              <a:buFont typeface="Arial"/>
              <a:buChar char="•"/>
              <a:defRPr sz="1800" b="0" i="0" u="none" strike="noStrike" cap="none">
                <a:solidFill>
                  <a:srgbClr val="EDEDED"/>
                </a:solidFill>
                <a:latin typeface="Calibri"/>
                <a:ea typeface="Calibri"/>
                <a:cs typeface="Calibri"/>
                <a:sym typeface="Calibri"/>
              </a:defRPr>
            </a:lvl2pPr>
            <a:lvl3pPr marL="1371600" marR="0" lvl="2" indent="-323850" algn="l" rtl="0">
              <a:lnSpc>
                <a:spcPct val="90000"/>
              </a:lnSpc>
              <a:spcBef>
                <a:spcPts val="400"/>
              </a:spcBef>
              <a:spcAft>
                <a:spcPts val="0"/>
              </a:spcAft>
              <a:buClr>
                <a:srgbClr val="EDEDED"/>
              </a:buClr>
              <a:buSzPts val="1500"/>
              <a:buFont typeface="Arial"/>
              <a:buChar char="•"/>
              <a:defRPr sz="1500" b="0" i="0" u="none" strike="noStrike" cap="none">
                <a:solidFill>
                  <a:srgbClr val="EDEDED"/>
                </a:solidFill>
                <a:latin typeface="Calibri"/>
                <a:ea typeface="Calibri"/>
                <a:cs typeface="Calibri"/>
                <a:sym typeface="Calibri"/>
              </a:defRPr>
            </a:lvl3pPr>
            <a:lvl4pPr marL="1828800" marR="0" lvl="3"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4pPr>
            <a:lvl5pPr marL="2286000" marR="0" lvl="4"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571" name="Google Shape;571;p80"/>
          <p:cNvSpPr txBox="1">
            <a:spLocks noGrp="1"/>
          </p:cNvSpPr>
          <p:nvPr>
            <p:ph type="body" idx="6"/>
          </p:nvPr>
        </p:nvSpPr>
        <p:spPr>
          <a:xfrm>
            <a:off x="5871776" y="1928813"/>
            <a:ext cx="2199085" cy="2692003"/>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900"/>
              <a:buFont typeface="Arial"/>
              <a:buNone/>
              <a:defRPr sz="900" b="0"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700"/>
              <a:buFont typeface="Arial"/>
              <a:buNone/>
              <a:defRPr sz="700" b="0"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700"/>
              <a:buFont typeface="Arial"/>
              <a:buNone/>
              <a:defRPr sz="700" b="0"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9pPr>
          </a:lstStyle>
          <a:p>
            <a:endParaRPr/>
          </a:p>
        </p:txBody>
      </p:sp>
      <p:sp>
        <p:nvSpPr>
          <p:cNvPr id="572" name="Google Shape;572;p80"/>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73" name="Google Shape;573;p80"/>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74" name="Google Shape;574;p8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575"/>
        <p:cNvGrpSpPr/>
        <p:nvPr/>
      </p:nvGrpSpPr>
      <p:grpSpPr>
        <a:xfrm>
          <a:off x="0" y="0"/>
          <a:ext cx="0" cy="0"/>
          <a:chOff x="0" y="0"/>
          <a:chExt cx="0" cy="0"/>
        </a:xfrm>
      </p:grpSpPr>
      <p:sp>
        <p:nvSpPr>
          <p:cNvPr id="576" name="Google Shape;576;p81"/>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1100"/>
              <a:buFont typeface="Calibri"/>
              <a:buNone/>
              <a:defRPr sz="41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577" name="Google Shape;577;p81"/>
          <p:cNvSpPr txBox="1">
            <a:spLocks noGrp="1"/>
          </p:cNvSpPr>
          <p:nvPr>
            <p:ph type="body" idx="1"/>
          </p:nvPr>
        </p:nvSpPr>
        <p:spPr>
          <a:xfrm>
            <a:off x="999064" y="3223127"/>
            <a:ext cx="2205037" cy="432197"/>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rgbClr val="EDEDED"/>
              </a:buClr>
              <a:buSzPts val="1800"/>
              <a:buFont typeface="Arial"/>
              <a:buNone/>
              <a:defRPr sz="1800" b="0" i="0" u="none" strike="noStrike" cap="none">
                <a:solidFill>
                  <a:srgbClr val="EDEDED"/>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1500"/>
              <a:buFont typeface="Arial"/>
              <a:buNone/>
              <a:defRPr sz="1500" b="1"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1400"/>
              <a:buFont typeface="Arial"/>
              <a:buNone/>
              <a:defRPr sz="1400" b="1"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1200"/>
              <a:buFont typeface="Arial"/>
              <a:buNone/>
              <a:defRPr sz="1200" b="1"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1200"/>
              <a:buFont typeface="Arial"/>
              <a:buNone/>
              <a:defRPr sz="1200" b="1"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9pPr>
          </a:lstStyle>
          <a:p>
            <a:endParaRPr/>
          </a:p>
        </p:txBody>
      </p:sp>
      <p:sp>
        <p:nvSpPr>
          <p:cNvPr id="578" name="Google Shape;578;p81"/>
          <p:cNvSpPr>
            <a:spLocks noGrp="1"/>
          </p:cNvSpPr>
          <p:nvPr>
            <p:ph type="pic" idx="2"/>
          </p:nvPr>
        </p:nvSpPr>
        <p:spPr>
          <a:xfrm>
            <a:off x="999064" y="1692265"/>
            <a:ext cx="2205037" cy="1143000"/>
          </a:xfrm>
          <a:prstGeom prst="roundRect">
            <a:avLst>
              <a:gd name="adj" fmla="val 1858"/>
            </a:avLst>
          </a:prstGeom>
          <a:noFill/>
          <a:ln>
            <a:noFill/>
          </a:ln>
          <a:effectLst>
            <a:outerShdw blurRad="50800" dist="50800" dir="5400000" algn="tl" rotWithShape="0">
              <a:srgbClr val="000000">
                <a:alpha val="42352"/>
              </a:srgbClr>
            </a:outerShdw>
          </a:effectLst>
        </p:spPr>
        <p:txBody>
          <a:bodyPr spcFirstLastPara="1" wrap="square" lIns="68575" tIns="68575" rIns="68575" bIns="68575" anchor="t" anchorCtr="0"/>
          <a:lstStyle>
            <a:lvl1pPr marR="0" lvl="0" algn="ctr" rtl="0">
              <a:lnSpc>
                <a:spcPct val="90000"/>
              </a:lnSpc>
              <a:spcBef>
                <a:spcPts val="8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1pPr>
            <a:lvl2pPr marR="0" lvl="1" algn="l" rtl="0">
              <a:lnSpc>
                <a:spcPct val="90000"/>
              </a:lnSpc>
              <a:spcBef>
                <a:spcPts val="4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2pPr>
            <a:lvl3pPr marR="0" lvl="2" algn="l" rtl="0">
              <a:lnSpc>
                <a:spcPct val="90000"/>
              </a:lnSpc>
              <a:spcBef>
                <a:spcPts val="4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3pPr>
            <a:lvl4pPr marR="0" lvl="3" algn="l" rtl="0">
              <a:lnSpc>
                <a:spcPct val="90000"/>
              </a:lnSpc>
              <a:spcBef>
                <a:spcPts val="4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4pPr>
            <a:lvl5pPr marR="0" lvl="4" algn="l" rtl="0">
              <a:lnSpc>
                <a:spcPct val="90000"/>
              </a:lnSpc>
              <a:spcBef>
                <a:spcPts val="4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5pPr>
            <a:lvl6pPr marR="0" lvl="5" algn="l" rtl="0">
              <a:lnSpc>
                <a:spcPct val="90000"/>
              </a:lnSpc>
              <a:spcBef>
                <a:spcPts val="400"/>
              </a:spcBef>
              <a:spcAft>
                <a:spcPts val="0"/>
              </a:spcAft>
              <a:buClr>
                <a:schemeClr val="lt1"/>
              </a:buClr>
              <a:buSzPts val="1100"/>
              <a:buFont typeface="Arial"/>
              <a:buNone/>
              <a:defRPr sz="1200" b="0" i="0" u="none" strike="noStrike" cap="none">
                <a:solidFill>
                  <a:schemeClr val="lt1"/>
                </a:solidFill>
                <a:latin typeface="Calibri"/>
                <a:ea typeface="Calibri"/>
                <a:cs typeface="Calibri"/>
                <a:sym typeface="Calibri"/>
              </a:defRPr>
            </a:lvl6pPr>
            <a:lvl7pPr marR="0" lvl="6" algn="l" rtl="0">
              <a:lnSpc>
                <a:spcPct val="90000"/>
              </a:lnSpc>
              <a:spcBef>
                <a:spcPts val="400"/>
              </a:spcBef>
              <a:spcAft>
                <a:spcPts val="0"/>
              </a:spcAft>
              <a:buClr>
                <a:schemeClr val="lt1"/>
              </a:buClr>
              <a:buSzPts val="1100"/>
              <a:buFont typeface="Arial"/>
              <a:buNone/>
              <a:defRPr sz="1200" b="0" i="0" u="none" strike="noStrike" cap="none">
                <a:solidFill>
                  <a:schemeClr val="lt1"/>
                </a:solidFill>
                <a:latin typeface="Calibri"/>
                <a:ea typeface="Calibri"/>
                <a:cs typeface="Calibri"/>
                <a:sym typeface="Calibri"/>
              </a:defRPr>
            </a:lvl7pPr>
            <a:lvl8pPr marR="0" lvl="7" algn="l" rtl="0">
              <a:lnSpc>
                <a:spcPct val="90000"/>
              </a:lnSpc>
              <a:spcBef>
                <a:spcPts val="400"/>
              </a:spcBef>
              <a:spcAft>
                <a:spcPts val="0"/>
              </a:spcAft>
              <a:buClr>
                <a:schemeClr val="lt1"/>
              </a:buClr>
              <a:buSzPts val="1100"/>
              <a:buFont typeface="Arial"/>
              <a:buNone/>
              <a:defRPr sz="1200" b="0" i="0" u="none" strike="noStrike" cap="none">
                <a:solidFill>
                  <a:schemeClr val="lt1"/>
                </a:solidFill>
                <a:latin typeface="Calibri"/>
                <a:ea typeface="Calibri"/>
                <a:cs typeface="Calibri"/>
                <a:sym typeface="Calibri"/>
              </a:defRPr>
            </a:lvl8pPr>
            <a:lvl9pPr marR="0" lvl="8" algn="l" rtl="0">
              <a:lnSpc>
                <a:spcPct val="90000"/>
              </a:lnSpc>
              <a:spcBef>
                <a:spcPts val="400"/>
              </a:spcBef>
              <a:spcAft>
                <a:spcPts val="0"/>
              </a:spcAft>
              <a:buClr>
                <a:schemeClr val="lt1"/>
              </a:buClr>
              <a:buSzPts val="1100"/>
              <a:buFont typeface="Arial"/>
              <a:buNone/>
              <a:defRPr sz="1200" b="0" i="0" u="none" strike="noStrike" cap="none">
                <a:solidFill>
                  <a:schemeClr val="lt1"/>
                </a:solidFill>
                <a:latin typeface="Calibri"/>
                <a:ea typeface="Calibri"/>
                <a:cs typeface="Calibri"/>
                <a:sym typeface="Calibri"/>
              </a:defRPr>
            </a:lvl9pPr>
          </a:lstStyle>
          <a:p>
            <a:endParaRPr/>
          </a:p>
        </p:txBody>
      </p:sp>
      <p:sp>
        <p:nvSpPr>
          <p:cNvPr id="579" name="Google Shape;579;p81"/>
          <p:cNvSpPr txBox="1">
            <a:spLocks noGrp="1"/>
          </p:cNvSpPr>
          <p:nvPr>
            <p:ph type="body" idx="3"/>
          </p:nvPr>
        </p:nvSpPr>
        <p:spPr>
          <a:xfrm>
            <a:off x="999064" y="3655324"/>
            <a:ext cx="2205037" cy="494392"/>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900"/>
              <a:buFont typeface="Arial"/>
              <a:buNone/>
              <a:defRPr sz="900" b="0"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700"/>
              <a:buFont typeface="Arial"/>
              <a:buNone/>
              <a:defRPr sz="700" b="0"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700"/>
              <a:buFont typeface="Arial"/>
              <a:buNone/>
              <a:defRPr sz="700" b="0"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9pPr>
          </a:lstStyle>
          <a:p>
            <a:endParaRPr/>
          </a:p>
        </p:txBody>
      </p:sp>
      <p:sp>
        <p:nvSpPr>
          <p:cNvPr id="580" name="Google Shape;580;p81"/>
          <p:cNvSpPr txBox="1">
            <a:spLocks noGrp="1"/>
          </p:cNvSpPr>
          <p:nvPr>
            <p:ph type="body" idx="4"/>
          </p:nvPr>
        </p:nvSpPr>
        <p:spPr>
          <a:xfrm>
            <a:off x="3426748" y="3223127"/>
            <a:ext cx="2197894" cy="432197"/>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rgbClr val="EDEDED"/>
              </a:buClr>
              <a:buSzPts val="1800"/>
              <a:buFont typeface="Arial"/>
              <a:buNone/>
              <a:defRPr sz="1800" b="0" i="0" u="none" strike="noStrike" cap="none">
                <a:solidFill>
                  <a:srgbClr val="EDEDED"/>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1500"/>
              <a:buFont typeface="Arial"/>
              <a:buNone/>
              <a:defRPr sz="1500" b="1"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1400"/>
              <a:buFont typeface="Arial"/>
              <a:buNone/>
              <a:defRPr sz="1400" b="1"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1200"/>
              <a:buFont typeface="Arial"/>
              <a:buNone/>
              <a:defRPr sz="1200" b="1"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1200"/>
              <a:buFont typeface="Arial"/>
              <a:buNone/>
              <a:defRPr sz="1200" b="1"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9pPr>
          </a:lstStyle>
          <a:p>
            <a:endParaRPr/>
          </a:p>
        </p:txBody>
      </p:sp>
      <p:sp>
        <p:nvSpPr>
          <p:cNvPr id="581" name="Google Shape;581;p81"/>
          <p:cNvSpPr>
            <a:spLocks noGrp="1"/>
          </p:cNvSpPr>
          <p:nvPr>
            <p:ph type="pic" idx="5"/>
          </p:nvPr>
        </p:nvSpPr>
        <p:spPr>
          <a:xfrm>
            <a:off x="3426747" y="1692265"/>
            <a:ext cx="2197894" cy="1143000"/>
          </a:xfrm>
          <a:prstGeom prst="roundRect">
            <a:avLst>
              <a:gd name="adj" fmla="val 1858"/>
            </a:avLst>
          </a:prstGeom>
          <a:noFill/>
          <a:ln>
            <a:noFill/>
          </a:ln>
          <a:effectLst>
            <a:outerShdw blurRad="50800" dist="50800" dir="5400000" algn="tl" rotWithShape="0">
              <a:srgbClr val="000000">
                <a:alpha val="42352"/>
              </a:srgbClr>
            </a:outerShdw>
          </a:effectLst>
        </p:spPr>
        <p:txBody>
          <a:bodyPr spcFirstLastPara="1" wrap="square" lIns="68575" tIns="68575" rIns="68575" bIns="68575" anchor="t" anchorCtr="0"/>
          <a:lstStyle>
            <a:lvl1pPr marR="0" lvl="0" algn="ctr" rtl="0">
              <a:lnSpc>
                <a:spcPct val="90000"/>
              </a:lnSpc>
              <a:spcBef>
                <a:spcPts val="8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1pPr>
            <a:lvl2pPr marR="0" lvl="1" algn="l" rtl="0">
              <a:lnSpc>
                <a:spcPct val="90000"/>
              </a:lnSpc>
              <a:spcBef>
                <a:spcPts val="4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2pPr>
            <a:lvl3pPr marR="0" lvl="2" algn="l" rtl="0">
              <a:lnSpc>
                <a:spcPct val="90000"/>
              </a:lnSpc>
              <a:spcBef>
                <a:spcPts val="4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3pPr>
            <a:lvl4pPr marR="0" lvl="3" algn="l" rtl="0">
              <a:lnSpc>
                <a:spcPct val="90000"/>
              </a:lnSpc>
              <a:spcBef>
                <a:spcPts val="4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4pPr>
            <a:lvl5pPr marR="0" lvl="4" algn="l" rtl="0">
              <a:lnSpc>
                <a:spcPct val="90000"/>
              </a:lnSpc>
              <a:spcBef>
                <a:spcPts val="4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5pPr>
            <a:lvl6pPr marR="0" lvl="5" algn="l" rtl="0">
              <a:lnSpc>
                <a:spcPct val="90000"/>
              </a:lnSpc>
              <a:spcBef>
                <a:spcPts val="400"/>
              </a:spcBef>
              <a:spcAft>
                <a:spcPts val="0"/>
              </a:spcAft>
              <a:buClr>
                <a:schemeClr val="lt1"/>
              </a:buClr>
              <a:buSzPts val="1100"/>
              <a:buFont typeface="Arial"/>
              <a:buNone/>
              <a:defRPr sz="1200" b="0" i="0" u="none" strike="noStrike" cap="none">
                <a:solidFill>
                  <a:schemeClr val="lt1"/>
                </a:solidFill>
                <a:latin typeface="Calibri"/>
                <a:ea typeface="Calibri"/>
                <a:cs typeface="Calibri"/>
                <a:sym typeface="Calibri"/>
              </a:defRPr>
            </a:lvl6pPr>
            <a:lvl7pPr marR="0" lvl="6" algn="l" rtl="0">
              <a:lnSpc>
                <a:spcPct val="90000"/>
              </a:lnSpc>
              <a:spcBef>
                <a:spcPts val="400"/>
              </a:spcBef>
              <a:spcAft>
                <a:spcPts val="0"/>
              </a:spcAft>
              <a:buClr>
                <a:schemeClr val="lt1"/>
              </a:buClr>
              <a:buSzPts val="1100"/>
              <a:buFont typeface="Arial"/>
              <a:buNone/>
              <a:defRPr sz="1200" b="0" i="0" u="none" strike="noStrike" cap="none">
                <a:solidFill>
                  <a:schemeClr val="lt1"/>
                </a:solidFill>
                <a:latin typeface="Calibri"/>
                <a:ea typeface="Calibri"/>
                <a:cs typeface="Calibri"/>
                <a:sym typeface="Calibri"/>
              </a:defRPr>
            </a:lvl7pPr>
            <a:lvl8pPr marR="0" lvl="7" algn="l" rtl="0">
              <a:lnSpc>
                <a:spcPct val="90000"/>
              </a:lnSpc>
              <a:spcBef>
                <a:spcPts val="400"/>
              </a:spcBef>
              <a:spcAft>
                <a:spcPts val="0"/>
              </a:spcAft>
              <a:buClr>
                <a:schemeClr val="lt1"/>
              </a:buClr>
              <a:buSzPts val="1100"/>
              <a:buFont typeface="Arial"/>
              <a:buNone/>
              <a:defRPr sz="1200" b="0" i="0" u="none" strike="noStrike" cap="none">
                <a:solidFill>
                  <a:schemeClr val="lt1"/>
                </a:solidFill>
                <a:latin typeface="Calibri"/>
                <a:ea typeface="Calibri"/>
                <a:cs typeface="Calibri"/>
                <a:sym typeface="Calibri"/>
              </a:defRPr>
            </a:lvl8pPr>
            <a:lvl9pPr marR="0" lvl="8" algn="l" rtl="0">
              <a:lnSpc>
                <a:spcPct val="90000"/>
              </a:lnSpc>
              <a:spcBef>
                <a:spcPts val="400"/>
              </a:spcBef>
              <a:spcAft>
                <a:spcPts val="0"/>
              </a:spcAft>
              <a:buClr>
                <a:schemeClr val="lt1"/>
              </a:buClr>
              <a:buSzPts val="1100"/>
              <a:buFont typeface="Arial"/>
              <a:buNone/>
              <a:defRPr sz="1200" b="0" i="0" u="none" strike="noStrike" cap="none">
                <a:solidFill>
                  <a:schemeClr val="lt1"/>
                </a:solidFill>
                <a:latin typeface="Calibri"/>
                <a:ea typeface="Calibri"/>
                <a:cs typeface="Calibri"/>
                <a:sym typeface="Calibri"/>
              </a:defRPr>
            </a:lvl9pPr>
          </a:lstStyle>
          <a:p>
            <a:endParaRPr/>
          </a:p>
        </p:txBody>
      </p:sp>
      <p:sp>
        <p:nvSpPr>
          <p:cNvPr id="582" name="Google Shape;582;p81"/>
          <p:cNvSpPr txBox="1">
            <a:spLocks noGrp="1"/>
          </p:cNvSpPr>
          <p:nvPr>
            <p:ph type="body" idx="6"/>
          </p:nvPr>
        </p:nvSpPr>
        <p:spPr>
          <a:xfrm>
            <a:off x="3425733" y="3655323"/>
            <a:ext cx="2200805" cy="494392"/>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900"/>
              <a:buFont typeface="Arial"/>
              <a:buNone/>
              <a:defRPr sz="900" b="0"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700"/>
              <a:buFont typeface="Arial"/>
              <a:buNone/>
              <a:defRPr sz="700" b="0"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700"/>
              <a:buFont typeface="Arial"/>
              <a:buNone/>
              <a:defRPr sz="700" b="0"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9pPr>
          </a:lstStyle>
          <a:p>
            <a:endParaRPr/>
          </a:p>
        </p:txBody>
      </p:sp>
      <p:sp>
        <p:nvSpPr>
          <p:cNvPr id="583" name="Google Shape;583;p81"/>
          <p:cNvSpPr txBox="1">
            <a:spLocks noGrp="1"/>
          </p:cNvSpPr>
          <p:nvPr>
            <p:ph type="body" idx="7"/>
          </p:nvPr>
        </p:nvSpPr>
        <p:spPr>
          <a:xfrm>
            <a:off x="5853241" y="3223127"/>
            <a:ext cx="2199085" cy="432197"/>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rgbClr val="EDEDED"/>
              </a:buClr>
              <a:buSzPts val="1800"/>
              <a:buFont typeface="Arial"/>
              <a:buNone/>
              <a:defRPr sz="1800" b="0" i="0" u="none" strike="noStrike" cap="none">
                <a:solidFill>
                  <a:srgbClr val="EDEDED"/>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1500"/>
              <a:buFont typeface="Arial"/>
              <a:buNone/>
              <a:defRPr sz="1500" b="1"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1400"/>
              <a:buFont typeface="Arial"/>
              <a:buNone/>
              <a:defRPr sz="1400" b="1"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1200"/>
              <a:buFont typeface="Arial"/>
              <a:buNone/>
              <a:defRPr sz="1200" b="1"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1200"/>
              <a:buFont typeface="Arial"/>
              <a:buNone/>
              <a:defRPr sz="1200" b="1"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9pPr>
          </a:lstStyle>
          <a:p>
            <a:endParaRPr/>
          </a:p>
        </p:txBody>
      </p:sp>
      <p:sp>
        <p:nvSpPr>
          <p:cNvPr id="584" name="Google Shape;584;p81"/>
          <p:cNvSpPr>
            <a:spLocks noGrp="1"/>
          </p:cNvSpPr>
          <p:nvPr>
            <p:ph type="pic" idx="8"/>
          </p:nvPr>
        </p:nvSpPr>
        <p:spPr>
          <a:xfrm>
            <a:off x="5853241" y="1692265"/>
            <a:ext cx="2199085" cy="1143000"/>
          </a:xfrm>
          <a:prstGeom prst="roundRect">
            <a:avLst>
              <a:gd name="adj" fmla="val 1858"/>
            </a:avLst>
          </a:prstGeom>
          <a:noFill/>
          <a:ln>
            <a:noFill/>
          </a:ln>
          <a:effectLst>
            <a:outerShdw blurRad="50800" dist="50800" dir="5400000" algn="tl" rotWithShape="0">
              <a:srgbClr val="000000">
                <a:alpha val="42352"/>
              </a:srgbClr>
            </a:outerShdw>
          </a:effectLst>
        </p:spPr>
        <p:txBody>
          <a:bodyPr spcFirstLastPara="1" wrap="square" lIns="68575" tIns="68575" rIns="68575" bIns="68575" anchor="t" anchorCtr="0"/>
          <a:lstStyle>
            <a:lvl1pPr marR="0" lvl="0" algn="ctr" rtl="0">
              <a:lnSpc>
                <a:spcPct val="90000"/>
              </a:lnSpc>
              <a:spcBef>
                <a:spcPts val="8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1pPr>
            <a:lvl2pPr marR="0" lvl="1" algn="l" rtl="0">
              <a:lnSpc>
                <a:spcPct val="90000"/>
              </a:lnSpc>
              <a:spcBef>
                <a:spcPts val="4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2pPr>
            <a:lvl3pPr marR="0" lvl="2" algn="l" rtl="0">
              <a:lnSpc>
                <a:spcPct val="90000"/>
              </a:lnSpc>
              <a:spcBef>
                <a:spcPts val="4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3pPr>
            <a:lvl4pPr marR="0" lvl="3" algn="l" rtl="0">
              <a:lnSpc>
                <a:spcPct val="90000"/>
              </a:lnSpc>
              <a:spcBef>
                <a:spcPts val="4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4pPr>
            <a:lvl5pPr marR="0" lvl="4" algn="l" rtl="0">
              <a:lnSpc>
                <a:spcPct val="90000"/>
              </a:lnSpc>
              <a:spcBef>
                <a:spcPts val="400"/>
              </a:spcBef>
              <a:spcAft>
                <a:spcPts val="0"/>
              </a:spcAft>
              <a:buClr>
                <a:srgbClr val="EDEDED"/>
              </a:buClr>
              <a:buSzPts val="1100"/>
              <a:buFont typeface="Arial"/>
              <a:buNone/>
              <a:defRPr sz="1200" b="0" i="0" u="none" strike="noStrike" cap="none">
                <a:solidFill>
                  <a:srgbClr val="EDEDED"/>
                </a:solidFill>
                <a:latin typeface="Calibri"/>
                <a:ea typeface="Calibri"/>
                <a:cs typeface="Calibri"/>
                <a:sym typeface="Calibri"/>
              </a:defRPr>
            </a:lvl5pPr>
            <a:lvl6pPr marR="0" lvl="5" algn="l" rtl="0">
              <a:lnSpc>
                <a:spcPct val="90000"/>
              </a:lnSpc>
              <a:spcBef>
                <a:spcPts val="400"/>
              </a:spcBef>
              <a:spcAft>
                <a:spcPts val="0"/>
              </a:spcAft>
              <a:buClr>
                <a:schemeClr val="lt1"/>
              </a:buClr>
              <a:buSzPts val="1100"/>
              <a:buFont typeface="Arial"/>
              <a:buNone/>
              <a:defRPr sz="1200" b="0" i="0" u="none" strike="noStrike" cap="none">
                <a:solidFill>
                  <a:schemeClr val="lt1"/>
                </a:solidFill>
                <a:latin typeface="Calibri"/>
                <a:ea typeface="Calibri"/>
                <a:cs typeface="Calibri"/>
                <a:sym typeface="Calibri"/>
              </a:defRPr>
            </a:lvl6pPr>
            <a:lvl7pPr marR="0" lvl="6" algn="l" rtl="0">
              <a:lnSpc>
                <a:spcPct val="90000"/>
              </a:lnSpc>
              <a:spcBef>
                <a:spcPts val="400"/>
              </a:spcBef>
              <a:spcAft>
                <a:spcPts val="0"/>
              </a:spcAft>
              <a:buClr>
                <a:schemeClr val="lt1"/>
              </a:buClr>
              <a:buSzPts val="1100"/>
              <a:buFont typeface="Arial"/>
              <a:buNone/>
              <a:defRPr sz="1200" b="0" i="0" u="none" strike="noStrike" cap="none">
                <a:solidFill>
                  <a:schemeClr val="lt1"/>
                </a:solidFill>
                <a:latin typeface="Calibri"/>
                <a:ea typeface="Calibri"/>
                <a:cs typeface="Calibri"/>
                <a:sym typeface="Calibri"/>
              </a:defRPr>
            </a:lvl7pPr>
            <a:lvl8pPr marR="0" lvl="7" algn="l" rtl="0">
              <a:lnSpc>
                <a:spcPct val="90000"/>
              </a:lnSpc>
              <a:spcBef>
                <a:spcPts val="400"/>
              </a:spcBef>
              <a:spcAft>
                <a:spcPts val="0"/>
              </a:spcAft>
              <a:buClr>
                <a:schemeClr val="lt1"/>
              </a:buClr>
              <a:buSzPts val="1100"/>
              <a:buFont typeface="Arial"/>
              <a:buNone/>
              <a:defRPr sz="1200" b="0" i="0" u="none" strike="noStrike" cap="none">
                <a:solidFill>
                  <a:schemeClr val="lt1"/>
                </a:solidFill>
                <a:latin typeface="Calibri"/>
                <a:ea typeface="Calibri"/>
                <a:cs typeface="Calibri"/>
                <a:sym typeface="Calibri"/>
              </a:defRPr>
            </a:lvl8pPr>
            <a:lvl9pPr marR="0" lvl="8" algn="l" rtl="0">
              <a:lnSpc>
                <a:spcPct val="90000"/>
              </a:lnSpc>
              <a:spcBef>
                <a:spcPts val="400"/>
              </a:spcBef>
              <a:spcAft>
                <a:spcPts val="0"/>
              </a:spcAft>
              <a:buClr>
                <a:schemeClr val="lt1"/>
              </a:buClr>
              <a:buSzPts val="1100"/>
              <a:buFont typeface="Arial"/>
              <a:buNone/>
              <a:defRPr sz="1200" b="0" i="0" u="none" strike="noStrike" cap="none">
                <a:solidFill>
                  <a:schemeClr val="lt1"/>
                </a:solidFill>
                <a:latin typeface="Calibri"/>
                <a:ea typeface="Calibri"/>
                <a:cs typeface="Calibri"/>
                <a:sym typeface="Calibri"/>
              </a:defRPr>
            </a:lvl9pPr>
          </a:lstStyle>
          <a:p>
            <a:endParaRPr/>
          </a:p>
        </p:txBody>
      </p:sp>
      <p:sp>
        <p:nvSpPr>
          <p:cNvPr id="585" name="Google Shape;585;p81"/>
          <p:cNvSpPr txBox="1">
            <a:spLocks noGrp="1"/>
          </p:cNvSpPr>
          <p:nvPr>
            <p:ph type="body" idx="9"/>
          </p:nvPr>
        </p:nvSpPr>
        <p:spPr>
          <a:xfrm>
            <a:off x="5853148" y="3655322"/>
            <a:ext cx="2201998" cy="494392"/>
          </a:xfrm>
          <a:prstGeom prst="rect">
            <a:avLst/>
          </a:prstGeom>
          <a:noFill/>
          <a:ln>
            <a:noFill/>
          </a:ln>
        </p:spPr>
        <p:txBody>
          <a:bodyPr spcFirstLastPara="1" wrap="square" lIns="68575" tIns="68575" rIns="68575" bIns="68575" anchor="t" anchorCtr="0"/>
          <a:lstStyle>
            <a:lvl1pPr marL="457200" marR="0" lvl="0" indent="-228600" algn="l" rtl="0">
              <a:lnSpc>
                <a:spcPct val="90000"/>
              </a:lnSpc>
              <a:spcBef>
                <a:spcPts val="800"/>
              </a:spcBef>
              <a:spcAft>
                <a:spcPts val="0"/>
              </a:spcAft>
              <a:buClr>
                <a:srgbClr val="EDEDED"/>
              </a:buClr>
              <a:buSzPts val="1100"/>
              <a:buFont typeface="Arial"/>
              <a:buNone/>
              <a:defRPr sz="1100" b="0" i="0" u="none" strike="noStrike" cap="none">
                <a:solidFill>
                  <a:srgbClr val="EDEDED"/>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900"/>
              <a:buFont typeface="Arial"/>
              <a:buNone/>
              <a:defRPr sz="900" b="0"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800"/>
              <a:buFont typeface="Arial"/>
              <a:buNone/>
              <a:defRPr sz="800" b="0"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700"/>
              <a:buFont typeface="Arial"/>
              <a:buNone/>
              <a:defRPr sz="700" b="0"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700"/>
              <a:buFont typeface="Arial"/>
              <a:buNone/>
              <a:defRPr sz="700" b="0"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700"/>
              <a:buFont typeface="Arial"/>
              <a:buNone/>
              <a:defRPr sz="700" b="0" i="0" u="none" strike="noStrike" cap="none">
                <a:solidFill>
                  <a:schemeClr val="lt1"/>
                </a:solidFill>
                <a:latin typeface="Calibri"/>
                <a:ea typeface="Calibri"/>
                <a:cs typeface="Calibri"/>
                <a:sym typeface="Calibri"/>
              </a:defRPr>
            </a:lvl9pPr>
          </a:lstStyle>
          <a:p>
            <a:endParaRPr/>
          </a:p>
        </p:txBody>
      </p:sp>
      <p:sp>
        <p:nvSpPr>
          <p:cNvPr id="586" name="Google Shape;586;p81"/>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87" name="Google Shape;587;p81"/>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88" name="Google Shape;588;p8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89"/>
        <p:cNvGrpSpPr/>
        <p:nvPr/>
      </p:nvGrpSpPr>
      <p:grpSpPr>
        <a:xfrm>
          <a:off x="0" y="0"/>
          <a:ext cx="0" cy="0"/>
          <a:chOff x="0" y="0"/>
          <a:chExt cx="0" cy="0"/>
        </a:xfrm>
      </p:grpSpPr>
      <p:sp>
        <p:nvSpPr>
          <p:cNvPr id="590" name="Google Shape;590;p82"/>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1100"/>
              <a:buFont typeface="Calibri"/>
              <a:buNone/>
              <a:defRPr sz="41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591" name="Google Shape;591;p82"/>
          <p:cNvSpPr txBox="1">
            <a:spLocks noGrp="1"/>
          </p:cNvSpPr>
          <p:nvPr>
            <p:ph type="body" idx="1"/>
          </p:nvPr>
        </p:nvSpPr>
        <p:spPr>
          <a:xfrm rot="5400000">
            <a:off x="3045923" y="-836704"/>
            <a:ext cx="3263504" cy="7675350"/>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rgbClr val="EDEDED"/>
              </a:buClr>
              <a:buSzPts val="2100"/>
              <a:buFont typeface="Arial"/>
              <a:buChar char="•"/>
              <a:defRPr sz="2100" b="0" i="0" u="none" strike="noStrike" cap="none">
                <a:solidFill>
                  <a:srgbClr val="EDEDED"/>
                </a:solidFill>
                <a:latin typeface="Calibri"/>
                <a:ea typeface="Calibri"/>
                <a:cs typeface="Calibri"/>
                <a:sym typeface="Calibri"/>
              </a:defRPr>
            </a:lvl1pPr>
            <a:lvl2pPr marL="914400" marR="0" lvl="1" indent="-342900" algn="l" rtl="0">
              <a:lnSpc>
                <a:spcPct val="90000"/>
              </a:lnSpc>
              <a:spcBef>
                <a:spcPts val="400"/>
              </a:spcBef>
              <a:spcAft>
                <a:spcPts val="0"/>
              </a:spcAft>
              <a:buClr>
                <a:srgbClr val="EDEDED"/>
              </a:buClr>
              <a:buSzPts val="1800"/>
              <a:buFont typeface="Arial"/>
              <a:buChar char="•"/>
              <a:defRPr sz="1800" b="0" i="0" u="none" strike="noStrike" cap="none">
                <a:solidFill>
                  <a:srgbClr val="EDEDED"/>
                </a:solidFill>
                <a:latin typeface="Calibri"/>
                <a:ea typeface="Calibri"/>
                <a:cs typeface="Calibri"/>
                <a:sym typeface="Calibri"/>
              </a:defRPr>
            </a:lvl2pPr>
            <a:lvl3pPr marL="1371600" marR="0" lvl="2" indent="-323850" algn="l" rtl="0">
              <a:lnSpc>
                <a:spcPct val="90000"/>
              </a:lnSpc>
              <a:spcBef>
                <a:spcPts val="400"/>
              </a:spcBef>
              <a:spcAft>
                <a:spcPts val="0"/>
              </a:spcAft>
              <a:buClr>
                <a:srgbClr val="EDEDED"/>
              </a:buClr>
              <a:buSzPts val="1500"/>
              <a:buFont typeface="Arial"/>
              <a:buChar char="•"/>
              <a:defRPr sz="1500" b="0" i="0" u="none" strike="noStrike" cap="none">
                <a:solidFill>
                  <a:srgbClr val="EDEDED"/>
                </a:solidFill>
                <a:latin typeface="Calibri"/>
                <a:ea typeface="Calibri"/>
                <a:cs typeface="Calibri"/>
                <a:sym typeface="Calibri"/>
              </a:defRPr>
            </a:lvl3pPr>
            <a:lvl4pPr marL="1828800" marR="0" lvl="3"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4pPr>
            <a:lvl5pPr marL="2286000" marR="0" lvl="4"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592" name="Google Shape;592;p82"/>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93" name="Google Shape;593;p82"/>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94" name="Google Shape;594;p8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95"/>
        <p:cNvGrpSpPr/>
        <p:nvPr/>
      </p:nvGrpSpPr>
      <p:grpSpPr>
        <a:xfrm>
          <a:off x="0" y="0"/>
          <a:ext cx="0" cy="0"/>
          <a:chOff x="0" y="0"/>
          <a:chExt cx="0" cy="0"/>
        </a:xfrm>
      </p:grpSpPr>
      <p:sp>
        <p:nvSpPr>
          <p:cNvPr id="596" name="Google Shape;596;p83"/>
          <p:cNvSpPr txBox="1">
            <a:spLocks noGrp="1"/>
          </p:cNvSpPr>
          <p:nvPr>
            <p:ph type="title"/>
          </p:nvPr>
        </p:nvSpPr>
        <p:spPr>
          <a:xfrm rot="5400000">
            <a:off x="5350073" y="1467446"/>
            <a:ext cx="4358879" cy="1971675"/>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1100"/>
              <a:buFont typeface="Calibri"/>
              <a:buNone/>
              <a:defRPr sz="41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597" name="Google Shape;597;p83"/>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rgbClr val="EDEDED"/>
              </a:buClr>
              <a:buSzPts val="2100"/>
              <a:buFont typeface="Arial"/>
              <a:buChar char="•"/>
              <a:defRPr sz="2100" b="0" i="0" u="none" strike="noStrike" cap="none">
                <a:solidFill>
                  <a:srgbClr val="EDEDED"/>
                </a:solidFill>
                <a:latin typeface="Calibri"/>
                <a:ea typeface="Calibri"/>
                <a:cs typeface="Calibri"/>
                <a:sym typeface="Calibri"/>
              </a:defRPr>
            </a:lvl1pPr>
            <a:lvl2pPr marL="914400" marR="0" lvl="1" indent="-342900" algn="l" rtl="0">
              <a:lnSpc>
                <a:spcPct val="90000"/>
              </a:lnSpc>
              <a:spcBef>
                <a:spcPts val="400"/>
              </a:spcBef>
              <a:spcAft>
                <a:spcPts val="0"/>
              </a:spcAft>
              <a:buClr>
                <a:srgbClr val="EDEDED"/>
              </a:buClr>
              <a:buSzPts val="1800"/>
              <a:buFont typeface="Arial"/>
              <a:buChar char="•"/>
              <a:defRPr sz="1800" b="0" i="0" u="none" strike="noStrike" cap="none">
                <a:solidFill>
                  <a:srgbClr val="EDEDED"/>
                </a:solidFill>
                <a:latin typeface="Calibri"/>
                <a:ea typeface="Calibri"/>
                <a:cs typeface="Calibri"/>
                <a:sym typeface="Calibri"/>
              </a:defRPr>
            </a:lvl2pPr>
            <a:lvl3pPr marL="1371600" marR="0" lvl="2" indent="-323850" algn="l" rtl="0">
              <a:lnSpc>
                <a:spcPct val="90000"/>
              </a:lnSpc>
              <a:spcBef>
                <a:spcPts val="400"/>
              </a:spcBef>
              <a:spcAft>
                <a:spcPts val="0"/>
              </a:spcAft>
              <a:buClr>
                <a:srgbClr val="EDEDED"/>
              </a:buClr>
              <a:buSzPts val="1500"/>
              <a:buFont typeface="Arial"/>
              <a:buChar char="•"/>
              <a:defRPr sz="1500" b="0" i="0" u="none" strike="noStrike" cap="none">
                <a:solidFill>
                  <a:srgbClr val="EDEDED"/>
                </a:solidFill>
                <a:latin typeface="Calibri"/>
                <a:ea typeface="Calibri"/>
                <a:cs typeface="Calibri"/>
                <a:sym typeface="Calibri"/>
              </a:defRPr>
            </a:lvl3pPr>
            <a:lvl4pPr marL="1828800" marR="0" lvl="3"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4pPr>
            <a:lvl5pPr marL="2286000" marR="0" lvl="4"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598" name="Google Shape;598;p83"/>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599" name="Google Shape;599;p83"/>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600" name="Google Shape;600;p8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5"/>
        <p:cNvGrpSpPr/>
        <p:nvPr/>
      </p:nvGrpSpPr>
      <p:grpSpPr>
        <a:xfrm>
          <a:off x="0" y="0"/>
          <a:ext cx="0" cy="0"/>
          <a:chOff x="0" y="0"/>
          <a:chExt cx="0" cy="0"/>
        </a:xfrm>
      </p:grpSpPr>
      <p:sp>
        <p:nvSpPr>
          <p:cNvPr id="76" name="Google Shape;76;p10"/>
          <p:cNvSpPr txBox="1">
            <a:spLocks noGrp="1"/>
          </p:cNvSpPr>
          <p:nvPr>
            <p:ph type="ctrTitle"/>
          </p:nvPr>
        </p:nvSpPr>
        <p:spPr>
          <a:xfrm>
            <a:off x="640899" y="3348021"/>
            <a:ext cx="6858000" cy="1231117"/>
          </a:xfrm>
          <a:prstGeom prst="rect">
            <a:avLst/>
          </a:prstGeom>
          <a:noFill/>
          <a:ln>
            <a:noFill/>
          </a:ln>
        </p:spPr>
        <p:txBody>
          <a:bodyPr spcFirstLastPara="1" wrap="square" lIns="68575" tIns="68575" rIns="68575" bIns="68575" anchor="t" anchorCtr="0"/>
          <a:lstStyle>
            <a:lvl1pPr marR="0" lvl="0" algn="l" rtl="0">
              <a:lnSpc>
                <a:spcPct val="90000"/>
              </a:lnSpc>
              <a:spcBef>
                <a:spcPts val="0"/>
              </a:spcBef>
              <a:spcAft>
                <a:spcPts val="0"/>
              </a:spcAft>
              <a:buClr>
                <a:srgbClr val="E2E2E2"/>
              </a:buClr>
              <a:buSzPts val="1932"/>
              <a:buFont typeface="Calibri"/>
              <a:buNone/>
              <a:defRPr sz="7200" b="0" i="0" u="none" strike="noStrike" cap="none">
                <a:solidFill>
                  <a:srgbClr val="E2E2E2"/>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77" name="Google Shape;77;p10"/>
          <p:cNvSpPr txBox="1">
            <a:spLocks noGrp="1"/>
          </p:cNvSpPr>
          <p:nvPr>
            <p:ph type="subTitle" idx="1"/>
          </p:nvPr>
        </p:nvSpPr>
        <p:spPr>
          <a:xfrm>
            <a:off x="640899" y="2770255"/>
            <a:ext cx="6858000" cy="565519"/>
          </a:xfrm>
          <a:prstGeom prst="rect">
            <a:avLst/>
          </a:prstGeom>
          <a:noFill/>
          <a:ln>
            <a:noFill/>
          </a:ln>
        </p:spPr>
        <p:txBody>
          <a:bodyPr spcFirstLastPara="1" wrap="square" lIns="68575" tIns="68575" rIns="68575" bIns="68575" anchor="b" anchorCtr="0"/>
          <a:lstStyle>
            <a:lvl1pPr marR="0" lvl="0" algn="l" rtl="0">
              <a:lnSpc>
                <a:spcPct val="90000"/>
              </a:lnSpc>
              <a:spcBef>
                <a:spcPts val="800"/>
              </a:spcBef>
              <a:spcAft>
                <a:spcPts val="0"/>
              </a:spcAft>
              <a:buClr>
                <a:schemeClr val="lt2"/>
              </a:buClr>
              <a:buSzPts val="2400"/>
              <a:buFont typeface="Arial"/>
              <a:buNone/>
              <a:defRPr sz="2400" b="0" i="0" u="none" strike="noStrike" cap="none">
                <a:solidFill>
                  <a:schemeClr val="lt2"/>
                </a:solidFill>
                <a:latin typeface="Calibri"/>
                <a:ea typeface="Calibri"/>
                <a:cs typeface="Calibri"/>
                <a:sym typeface="Calibri"/>
              </a:defRPr>
            </a:lvl1pPr>
            <a:lvl2pPr marR="0" lvl="1" algn="ctr" rtl="0">
              <a:lnSpc>
                <a:spcPct val="90000"/>
              </a:lnSpc>
              <a:spcBef>
                <a:spcPts val="400"/>
              </a:spcBef>
              <a:spcAft>
                <a:spcPts val="0"/>
              </a:spcAft>
              <a:buClr>
                <a:srgbClr val="EDEDED"/>
              </a:buClr>
              <a:buSzPts val="1500"/>
              <a:buFont typeface="Arial"/>
              <a:buNone/>
              <a:defRPr sz="1500" b="0" i="0" u="none" strike="noStrike" cap="none">
                <a:solidFill>
                  <a:srgbClr val="EDEDED"/>
                </a:solidFill>
                <a:latin typeface="Calibri"/>
                <a:ea typeface="Calibri"/>
                <a:cs typeface="Calibri"/>
                <a:sym typeface="Calibri"/>
              </a:defRPr>
            </a:lvl2pPr>
            <a:lvl3pPr marR="0" lvl="2" algn="ctr" rtl="0">
              <a:lnSpc>
                <a:spcPct val="90000"/>
              </a:lnSpc>
              <a:spcBef>
                <a:spcPts val="400"/>
              </a:spcBef>
              <a:spcAft>
                <a:spcPts val="0"/>
              </a:spcAft>
              <a:buClr>
                <a:srgbClr val="EDEDED"/>
              </a:buClr>
              <a:buSzPts val="1400"/>
              <a:buFont typeface="Arial"/>
              <a:buNone/>
              <a:defRPr sz="1400" b="0" i="0" u="none" strike="noStrike" cap="none">
                <a:solidFill>
                  <a:srgbClr val="EDEDED"/>
                </a:solidFill>
                <a:latin typeface="Calibri"/>
                <a:ea typeface="Calibri"/>
                <a:cs typeface="Calibri"/>
                <a:sym typeface="Calibri"/>
              </a:defRPr>
            </a:lvl3pPr>
            <a:lvl4pPr marR="0" lvl="3" algn="ctr" rtl="0">
              <a:lnSpc>
                <a:spcPct val="90000"/>
              </a:lnSpc>
              <a:spcBef>
                <a:spcPts val="400"/>
              </a:spcBef>
              <a:spcAft>
                <a:spcPts val="0"/>
              </a:spcAft>
              <a:buClr>
                <a:srgbClr val="EDEDED"/>
              </a:buClr>
              <a:buSzPts val="1200"/>
              <a:buFont typeface="Arial"/>
              <a:buNone/>
              <a:defRPr sz="1200" b="0" i="0" u="none" strike="noStrike" cap="none">
                <a:solidFill>
                  <a:srgbClr val="EDEDED"/>
                </a:solidFill>
                <a:latin typeface="Calibri"/>
                <a:ea typeface="Calibri"/>
                <a:cs typeface="Calibri"/>
                <a:sym typeface="Calibri"/>
              </a:defRPr>
            </a:lvl4pPr>
            <a:lvl5pPr marR="0" lvl="4" algn="ctr" rtl="0">
              <a:lnSpc>
                <a:spcPct val="90000"/>
              </a:lnSpc>
              <a:spcBef>
                <a:spcPts val="400"/>
              </a:spcBef>
              <a:spcAft>
                <a:spcPts val="0"/>
              </a:spcAft>
              <a:buClr>
                <a:srgbClr val="EDEDED"/>
              </a:buClr>
              <a:buSzPts val="1200"/>
              <a:buFont typeface="Arial"/>
              <a:buNone/>
              <a:defRPr sz="1200" b="0" i="0" u="none" strike="noStrike" cap="none">
                <a:solidFill>
                  <a:srgbClr val="EDEDED"/>
                </a:solidFill>
                <a:latin typeface="Calibri"/>
                <a:ea typeface="Calibri"/>
                <a:cs typeface="Calibri"/>
                <a:sym typeface="Calibri"/>
              </a:defRPr>
            </a:lvl5pPr>
            <a:lvl6pPr marR="0" lvl="5" algn="ctr"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6pPr>
            <a:lvl7pPr marR="0" lvl="6" algn="ctr"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7pPr>
            <a:lvl8pPr marR="0" lvl="7" algn="ctr"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8pPr>
            <a:lvl9pPr marR="0" lvl="8" algn="ctr"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9pPr>
          </a:lstStyle>
          <a:p>
            <a:endParaRPr/>
          </a:p>
        </p:txBody>
      </p:sp>
      <p:sp>
        <p:nvSpPr>
          <p:cNvPr id="78" name="Google Shape;78;p10"/>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79" name="Google Shape;79;p10"/>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80" name="Google Shape;80;p1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1"/>
        <p:cNvGrpSpPr/>
        <p:nvPr/>
      </p:nvGrpSpPr>
      <p:grpSpPr>
        <a:xfrm>
          <a:off x="0" y="0"/>
          <a:ext cx="0" cy="0"/>
          <a:chOff x="0" y="0"/>
          <a:chExt cx="0" cy="0"/>
        </a:xfrm>
      </p:grpSpPr>
      <p:sp>
        <p:nvSpPr>
          <p:cNvPr id="82" name="Google Shape;82;p11"/>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1100"/>
              <a:buFont typeface="Calibri"/>
              <a:buNone/>
              <a:defRPr sz="41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83" name="Google Shape;83;p11"/>
          <p:cNvSpPr txBox="1">
            <a:spLocks noGrp="1"/>
          </p:cNvSpPr>
          <p:nvPr>
            <p:ph type="body" idx="1"/>
          </p:nvPr>
        </p:nvSpPr>
        <p:spPr>
          <a:xfrm>
            <a:off x="840000" y="1369219"/>
            <a:ext cx="3768912" cy="3263504"/>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rgbClr val="EDEDED"/>
              </a:buClr>
              <a:buSzPts val="2100"/>
              <a:buFont typeface="Arial"/>
              <a:buChar char="•"/>
              <a:defRPr sz="2100" b="0" i="0" u="none" strike="noStrike" cap="none">
                <a:solidFill>
                  <a:srgbClr val="EDEDED"/>
                </a:solidFill>
                <a:latin typeface="Calibri"/>
                <a:ea typeface="Calibri"/>
                <a:cs typeface="Calibri"/>
                <a:sym typeface="Calibri"/>
              </a:defRPr>
            </a:lvl1pPr>
            <a:lvl2pPr marL="914400" marR="0" lvl="1" indent="-342900" algn="l" rtl="0">
              <a:lnSpc>
                <a:spcPct val="90000"/>
              </a:lnSpc>
              <a:spcBef>
                <a:spcPts val="400"/>
              </a:spcBef>
              <a:spcAft>
                <a:spcPts val="0"/>
              </a:spcAft>
              <a:buClr>
                <a:srgbClr val="EDEDED"/>
              </a:buClr>
              <a:buSzPts val="1800"/>
              <a:buFont typeface="Arial"/>
              <a:buChar char="•"/>
              <a:defRPr sz="1800" b="0" i="0" u="none" strike="noStrike" cap="none">
                <a:solidFill>
                  <a:srgbClr val="EDEDED"/>
                </a:solidFill>
                <a:latin typeface="Calibri"/>
                <a:ea typeface="Calibri"/>
                <a:cs typeface="Calibri"/>
                <a:sym typeface="Calibri"/>
              </a:defRPr>
            </a:lvl2pPr>
            <a:lvl3pPr marL="1371600" marR="0" lvl="2" indent="-323850" algn="l" rtl="0">
              <a:lnSpc>
                <a:spcPct val="90000"/>
              </a:lnSpc>
              <a:spcBef>
                <a:spcPts val="400"/>
              </a:spcBef>
              <a:spcAft>
                <a:spcPts val="0"/>
              </a:spcAft>
              <a:buClr>
                <a:srgbClr val="EDEDED"/>
              </a:buClr>
              <a:buSzPts val="1500"/>
              <a:buFont typeface="Arial"/>
              <a:buChar char="•"/>
              <a:defRPr sz="1500" b="0" i="0" u="none" strike="noStrike" cap="none">
                <a:solidFill>
                  <a:srgbClr val="EDEDED"/>
                </a:solidFill>
                <a:latin typeface="Calibri"/>
                <a:ea typeface="Calibri"/>
                <a:cs typeface="Calibri"/>
                <a:sym typeface="Calibri"/>
              </a:defRPr>
            </a:lvl3pPr>
            <a:lvl4pPr marL="1828800" marR="0" lvl="3"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4pPr>
            <a:lvl5pPr marL="2286000" marR="0" lvl="4"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84" name="Google Shape;84;p11"/>
          <p:cNvSpPr txBox="1">
            <a:spLocks noGrp="1"/>
          </p:cNvSpPr>
          <p:nvPr>
            <p:ph type="body" idx="2"/>
          </p:nvPr>
        </p:nvSpPr>
        <p:spPr>
          <a:xfrm>
            <a:off x="4739880" y="1369219"/>
            <a:ext cx="3775470" cy="3263504"/>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rgbClr val="EDEDED"/>
              </a:buClr>
              <a:buSzPts val="2100"/>
              <a:buFont typeface="Arial"/>
              <a:buChar char="•"/>
              <a:defRPr sz="2100" b="0" i="0" u="none" strike="noStrike" cap="none">
                <a:solidFill>
                  <a:srgbClr val="EDEDED"/>
                </a:solidFill>
                <a:latin typeface="Calibri"/>
                <a:ea typeface="Calibri"/>
                <a:cs typeface="Calibri"/>
                <a:sym typeface="Calibri"/>
              </a:defRPr>
            </a:lvl1pPr>
            <a:lvl2pPr marL="914400" marR="0" lvl="1" indent="-342900" algn="l" rtl="0">
              <a:lnSpc>
                <a:spcPct val="90000"/>
              </a:lnSpc>
              <a:spcBef>
                <a:spcPts val="400"/>
              </a:spcBef>
              <a:spcAft>
                <a:spcPts val="0"/>
              </a:spcAft>
              <a:buClr>
                <a:srgbClr val="EDEDED"/>
              </a:buClr>
              <a:buSzPts val="1800"/>
              <a:buFont typeface="Arial"/>
              <a:buChar char="•"/>
              <a:defRPr sz="1800" b="0" i="0" u="none" strike="noStrike" cap="none">
                <a:solidFill>
                  <a:srgbClr val="EDEDED"/>
                </a:solidFill>
                <a:latin typeface="Calibri"/>
                <a:ea typeface="Calibri"/>
                <a:cs typeface="Calibri"/>
                <a:sym typeface="Calibri"/>
              </a:defRPr>
            </a:lvl2pPr>
            <a:lvl3pPr marL="1371600" marR="0" lvl="2" indent="-323850" algn="l" rtl="0">
              <a:lnSpc>
                <a:spcPct val="90000"/>
              </a:lnSpc>
              <a:spcBef>
                <a:spcPts val="400"/>
              </a:spcBef>
              <a:spcAft>
                <a:spcPts val="0"/>
              </a:spcAft>
              <a:buClr>
                <a:srgbClr val="EDEDED"/>
              </a:buClr>
              <a:buSzPts val="1500"/>
              <a:buFont typeface="Arial"/>
              <a:buChar char="•"/>
              <a:defRPr sz="1500" b="0" i="0" u="none" strike="noStrike" cap="none">
                <a:solidFill>
                  <a:srgbClr val="EDEDED"/>
                </a:solidFill>
                <a:latin typeface="Calibri"/>
                <a:ea typeface="Calibri"/>
                <a:cs typeface="Calibri"/>
                <a:sym typeface="Calibri"/>
              </a:defRPr>
            </a:lvl3pPr>
            <a:lvl4pPr marL="1828800" marR="0" lvl="3"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4pPr>
            <a:lvl5pPr marL="2286000" marR="0" lvl="4"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85" name="Google Shape;85;p11"/>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86" name="Google Shape;86;p11"/>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87" name="Google Shape;87;p1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8"/>
        <p:cNvGrpSpPr/>
        <p:nvPr/>
      </p:nvGrpSpPr>
      <p:grpSpPr>
        <a:xfrm>
          <a:off x="0" y="0"/>
          <a:ext cx="0" cy="0"/>
          <a:chOff x="0" y="0"/>
          <a:chExt cx="0" cy="0"/>
        </a:xfrm>
      </p:grpSpPr>
      <p:sp>
        <p:nvSpPr>
          <p:cNvPr id="89" name="Google Shape;89;p12"/>
          <p:cNvSpPr txBox="1">
            <a:spLocks noGrp="1"/>
          </p:cNvSpPr>
          <p:nvPr>
            <p:ph type="title"/>
          </p:nvPr>
        </p:nvSpPr>
        <p:spPr>
          <a:xfrm>
            <a:off x="629841"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1100"/>
              <a:buFont typeface="Calibri"/>
              <a:buNone/>
              <a:defRPr sz="41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90" name="Google Shape;90;p12"/>
          <p:cNvSpPr txBox="1">
            <a:spLocks noGrp="1"/>
          </p:cNvSpPr>
          <p:nvPr>
            <p:ph type="body" idx="1"/>
          </p:nvPr>
        </p:nvSpPr>
        <p:spPr>
          <a:xfrm>
            <a:off x="840000" y="1260872"/>
            <a:ext cx="3768912" cy="617934"/>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chemeClr val="lt2"/>
              </a:buClr>
              <a:buSzPts val="1800"/>
              <a:buFont typeface="Arial"/>
              <a:buNone/>
              <a:defRPr sz="1800" b="0" i="0" u="none" strike="noStrike" cap="none">
                <a:solidFill>
                  <a:schemeClr val="lt2"/>
                </a:solidFill>
                <a:latin typeface="Calibri"/>
                <a:ea typeface="Calibri"/>
                <a:cs typeface="Calibri"/>
                <a:sym typeface="Calibri"/>
              </a:defRPr>
            </a:lvl1pPr>
            <a:lvl2pPr marL="914400" marR="0" lvl="1" indent="-228600" algn="l" rtl="0">
              <a:lnSpc>
                <a:spcPct val="90000"/>
              </a:lnSpc>
              <a:spcBef>
                <a:spcPts val="400"/>
              </a:spcBef>
              <a:spcAft>
                <a:spcPts val="0"/>
              </a:spcAft>
              <a:buClr>
                <a:srgbClr val="EDEDED"/>
              </a:buClr>
              <a:buSzPts val="1500"/>
              <a:buFont typeface="Arial"/>
              <a:buNone/>
              <a:defRPr sz="1500" b="1" i="0" u="none" strike="noStrike" cap="none">
                <a:solidFill>
                  <a:srgbClr val="EDEDED"/>
                </a:solidFill>
                <a:latin typeface="Calibri"/>
                <a:ea typeface="Calibri"/>
                <a:cs typeface="Calibri"/>
                <a:sym typeface="Calibri"/>
              </a:defRPr>
            </a:lvl2pPr>
            <a:lvl3pPr marL="1371600" marR="0" lvl="2" indent="-228600" algn="l" rtl="0">
              <a:lnSpc>
                <a:spcPct val="90000"/>
              </a:lnSpc>
              <a:spcBef>
                <a:spcPts val="400"/>
              </a:spcBef>
              <a:spcAft>
                <a:spcPts val="0"/>
              </a:spcAft>
              <a:buClr>
                <a:srgbClr val="EDEDED"/>
              </a:buClr>
              <a:buSzPts val="1400"/>
              <a:buFont typeface="Arial"/>
              <a:buNone/>
              <a:defRPr sz="1400" b="1" i="0" u="none" strike="noStrike" cap="none">
                <a:solidFill>
                  <a:srgbClr val="EDEDED"/>
                </a:solidFill>
                <a:latin typeface="Calibri"/>
                <a:ea typeface="Calibri"/>
                <a:cs typeface="Calibri"/>
                <a:sym typeface="Calibri"/>
              </a:defRPr>
            </a:lvl3pPr>
            <a:lvl4pPr marL="1828800" marR="0" lvl="3" indent="-228600" algn="l" rtl="0">
              <a:lnSpc>
                <a:spcPct val="90000"/>
              </a:lnSpc>
              <a:spcBef>
                <a:spcPts val="400"/>
              </a:spcBef>
              <a:spcAft>
                <a:spcPts val="0"/>
              </a:spcAft>
              <a:buClr>
                <a:srgbClr val="EDEDED"/>
              </a:buClr>
              <a:buSzPts val="1200"/>
              <a:buFont typeface="Arial"/>
              <a:buNone/>
              <a:defRPr sz="1200" b="1" i="0" u="none" strike="noStrike" cap="none">
                <a:solidFill>
                  <a:srgbClr val="EDEDED"/>
                </a:solidFill>
                <a:latin typeface="Calibri"/>
                <a:ea typeface="Calibri"/>
                <a:cs typeface="Calibri"/>
                <a:sym typeface="Calibri"/>
              </a:defRPr>
            </a:lvl4pPr>
            <a:lvl5pPr marL="2286000" marR="0" lvl="4" indent="-228600" algn="l" rtl="0">
              <a:lnSpc>
                <a:spcPct val="90000"/>
              </a:lnSpc>
              <a:spcBef>
                <a:spcPts val="400"/>
              </a:spcBef>
              <a:spcAft>
                <a:spcPts val="0"/>
              </a:spcAft>
              <a:buClr>
                <a:srgbClr val="EDEDED"/>
              </a:buClr>
              <a:buSzPts val="1200"/>
              <a:buFont typeface="Arial"/>
              <a:buNone/>
              <a:defRPr sz="1200" b="1" i="0" u="none" strike="noStrike" cap="none">
                <a:solidFill>
                  <a:srgbClr val="EDEDED"/>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8pPr>
            <a:lvl9pPr marL="4114800" marR="0" lvl="8"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Calibri"/>
                <a:ea typeface="Calibri"/>
                <a:cs typeface="Calibri"/>
                <a:sym typeface="Calibri"/>
              </a:defRPr>
            </a:lvl9pPr>
          </a:lstStyle>
          <a:p>
            <a:endParaRPr/>
          </a:p>
        </p:txBody>
      </p:sp>
      <p:sp>
        <p:nvSpPr>
          <p:cNvPr id="91" name="Google Shape;91;p12"/>
          <p:cNvSpPr txBox="1">
            <a:spLocks noGrp="1"/>
          </p:cNvSpPr>
          <p:nvPr>
            <p:ph type="body" idx="2"/>
          </p:nvPr>
        </p:nvSpPr>
        <p:spPr>
          <a:xfrm>
            <a:off x="840000" y="1878806"/>
            <a:ext cx="3768912" cy="2763441"/>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rgbClr val="EDEDED"/>
              </a:buClr>
              <a:buSzPts val="2100"/>
              <a:buFont typeface="Arial"/>
              <a:buChar char="•"/>
              <a:defRPr sz="2100" b="0" i="0" u="none" strike="noStrike" cap="none">
                <a:solidFill>
                  <a:srgbClr val="EDEDED"/>
                </a:solidFill>
                <a:latin typeface="Calibri"/>
                <a:ea typeface="Calibri"/>
                <a:cs typeface="Calibri"/>
                <a:sym typeface="Calibri"/>
              </a:defRPr>
            </a:lvl1pPr>
            <a:lvl2pPr marL="914400" marR="0" lvl="1" indent="-342900" algn="l" rtl="0">
              <a:lnSpc>
                <a:spcPct val="90000"/>
              </a:lnSpc>
              <a:spcBef>
                <a:spcPts val="400"/>
              </a:spcBef>
              <a:spcAft>
                <a:spcPts val="0"/>
              </a:spcAft>
              <a:buClr>
                <a:srgbClr val="EDEDED"/>
              </a:buClr>
              <a:buSzPts val="1800"/>
              <a:buFont typeface="Arial"/>
              <a:buChar char="•"/>
              <a:defRPr sz="1800" b="0" i="0" u="none" strike="noStrike" cap="none">
                <a:solidFill>
                  <a:srgbClr val="EDEDED"/>
                </a:solidFill>
                <a:latin typeface="Calibri"/>
                <a:ea typeface="Calibri"/>
                <a:cs typeface="Calibri"/>
                <a:sym typeface="Calibri"/>
              </a:defRPr>
            </a:lvl2pPr>
            <a:lvl3pPr marL="1371600" marR="0" lvl="2" indent="-323850" algn="l" rtl="0">
              <a:lnSpc>
                <a:spcPct val="90000"/>
              </a:lnSpc>
              <a:spcBef>
                <a:spcPts val="400"/>
              </a:spcBef>
              <a:spcAft>
                <a:spcPts val="0"/>
              </a:spcAft>
              <a:buClr>
                <a:srgbClr val="EDEDED"/>
              </a:buClr>
              <a:buSzPts val="1500"/>
              <a:buFont typeface="Arial"/>
              <a:buChar char="•"/>
              <a:defRPr sz="1500" b="0" i="0" u="none" strike="noStrike" cap="none">
                <a:solidFill>
                  <a:srgbClr val="EDEDED"/>
                </a:solidFill>
                <a:latin typeface="Calibri"/>
                <a:ea typeface="Calibri"/>
                <a:cs typeface="Calibri"/>
                <a:sym typeface="Calibri"/>
              </a:defRPr>
            </a:lvl3pPr>
            <a:lvl4pPr marL="1828800" marR="0" lvl="3"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4pPr>
            <a:lvl5pPr marL="2286000" marR="0" lvl="4"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92" name="Google Shape;92;p12"/>
          <p:cNvSpPr txBox="1">
            <a:spLocks noGrp="1"/>
          </p:cNvSpPr>
          <p:nvPr>
            <p:ph type="body" idx="3"/>
          </p:nvPr>
        </p:nvSpPr>
        <p:spPr>
          <a:xfrm>
            <a:off x="4739880" y="1260872"/>
            <a:ext cx="3776661" cy="617934"/>
          </a:xfrm>
          <a:prstGeom prst="rect">
            <a:avLst/>
          </a:prstGeom>
          <a:noFill/>
          <a:ln>
            <a:noFill/>
          </a:ln>
        </p:spPr>
        <p:txBody>
          <a:bodyPr spcFirstLastPara="1" wrap="square" lIns="68575" tIns="68575" rIns="68575" bIns="68575" anchor="b" anchorCtr="0"/>
          <a:lstStyle>
            <a:lvl1pPr marL="457200" marR="0" lvl="0" indent="-228600" algn="l" rtl="0">
              <a:lnSpc>
                <a:spcPct val="90000"/>
              </a:lnSpc>
              <a:spcBef>
                <a:spcPts val="800"/>
              </a:spcBef>
              <a:spcAft>
                <a:spcPts val="0"/>
              </a:spcAft>
              <a:buClr>
                <a:schemeClr val="lt2"/>
              </a:buClr>
              <a:buSzPts val="1800"/>
              <a:buFont typeface="Arial"/>
              <a:buNone/>
              <a:defRPr sz="1800" b="0" i="0" u="none" strike="noStrike" cap="none">
                <a:solidFill>
                  <a:schemeClr val="lt2"/>
                </a:solidFill>
                <a:latin typeface="Calibri"/>
                <a:ea typeface="Calibri"/>
                <a:cs typeface="Calibri"/>
                <a:sym typeface="Calibri"/>
              </a:defRPr>
            </a:lvl1pPr>
            <a:lvl2pPr marL="914400" marR="0" lvl="1" indent="-342900" algn="l" rtl="0">
              <a:lnSpc>
                <a:spcPct val="90000"/>
              </a:lnSpc>
              <a:spcBef>
                <a:spcPts val="400"/>
              </a:spcBef>
              <a:spcAft>
                <a:spcPts val="0"/>
              </a:spcAft>
              <a:buClr>
                <a:srgbClr val="EDEDED"/>
              </a:buClr>
              <a:buSzPts val="1800"/>
              <a:buFont typeface="Arial"/>
              <a:buChar char="•"/>
              <a:defRPr sz="1800" b="0" i="0" u="none" strike="noStrike" cap="none">
                <a:solidFill>
                  <a:srgbClr val="EDEDED"/>
                </a:solidFill>
                <a:latin typeface="Calibri"/>
                <a:ea typeface="Calibri"/>
                <a:cs typeface="Calibri"/>
                <a:sym typeface="Calibri"/>
              </a:defRPr>
            </a:lvl2pPr>
            <a:lvl3pPr marL="1371600" marR="0" lvl="2" indent="-323850" algn="l" rtl="0">
              <a:lnSpc>
                <a:spcPct val="90000"/>
              </a:lnSpc>
              <a:spcBef>
                <a:spcPts val="400"/>
              </a:spcBef>
              <a:spcAft>
                <a:spcPts val="0"/>
              </a:spcAft>
              <a:buClr>
                <a:srgbClr val="EDEDED"/>
              </a:buClr>
              <a:buSzPts val="1500"/>
              <a:buFont typeface="Arial"/>
              <a:buChar char="•"/>
              <a:defRPr sz="1500" b="0" i="0" u="none" strike="noStrike" cap="none">
                <a:solidFill>
                  <a:srgbClr val="EDEDED"/>
                </a:solidFill>
                <a:latin typeface="Calibri"/>
                <a:ea typeface="Calibri"/>
                <a:cs typeface="Calibri"/>
                <a:sym typeface="Calibri"/>
              </a:defRPr>
            </a:lvl3pPr>
            <a:lvl4pPr marL="1828800" marR="0" lvl="3"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4pPr>
            <a:lvl5pPr marL="2286000" marR="0" lvl="4"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93" name="Google Shape;93;p12"/>
          <p:cNvSpPr txBox="1">
            <a:spLocks noGrp="1"/>
          </p:cNvSpPr>
          <p:nvPr>
            <p:ph type="body" idx="4"/>
          </p:nvPr>
        </p:nvSpPr>
        <p:spPr>
          <a:xfrm>
            <a:off x="4739880" y="1878806"/>
            <a:ext cx="3776661" cy="2763441"/>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rgbClr val="EDEDED"/>
              </a:buClr>
              <a:buSzPts val="2100"/>
              <a:buFont typeface="Arial"/>
              <a:buChar char="•"/>
              <a:defRPr sz="2100" b="0" i="0" u="none" strike="noStrike" cap="none">
                <a:solidFill>
                  <a:srgbClr val="EDEDED"/>
                </a:solidFill>
                <a:latin typeface="Calibri"/>
                <a:ea typeface="Calibri"/>
                <a:cs typeface="Calibri"/>
                <a:sym typeface="Calibri"/>
              </a:defRPr>
            </a:lvl1pPr>
            <a:lvl2pPr marL="914400" marR="0" lvl="1" indent="-342900" algn="l" rtl="0">
              <a:lnSpc>
                <a:spcPct val="90000"/>
              </a:lnSpc>
              <a:spcBef>
                <a:spcPts val="400"/>
              </a:spcBef>
              <a:spcAft>
                <a:spcPts val="0"/>
              </a:spcAft>
              <a:buClr>
                <a:srgbClr val="EDEDED"/>
              </a:buClr>
              <a:buSzPts val="1800"/>
              <a:buFont typeface="Arial"/>
              <a:buChar char="•"/>
              <a:defRPr sz="1800" b="0" i="0" u="none" strike="noStrike" cap="none">
                <a:solidFill>
                  <a:srgbClr val="EDEDED"/>
                </a:solidFill>
                <a:latin typeface="Calibri"/>
                <a:ea typeface="Calibri"/>
                <a:cs typeface="Calibri"/>
                <a:sym typeface="Calibri"/>
              </a:defRPr>
            </a:lvl2pPr>
            <a:lvl3pPr marL="1371600" marR="0" lvl="2" indent="-323850" algn="l" rtl="0">
              <a:lnSpc>
                <a:spcPct val="90000"/>
              </a:lnSpc>
              <a:spcBef>
                <a:spcPts val="400"/>
              </a:spcBef>
              <a:spcAft>
                <a:spcPts val="0"/>
              </a:spcAft>
              <a:buClr>
                <a:srgbClr val="EDEDED"/>
              </a:buClr>
              <a:buSzPts val="1500"/>
              <a:buFont typeface="Arial"/>
              <a:buChar char="•"/>
              <a:defRPr sz="1500" b="0" i="0" u="none" strike="noStrike" cap="none">
                <a:solidFill>
                  <a:srgbClr val="EDEDED"/>
                </a:solidFill>
                <a:latin typeface="Calibri"/>
                <a:ea typeface="Calibri"/>
                <a:cs typeface="Calibri"/>
                <a:sym typeface="Calibri"/>
              </a:defRPr>
            </a:lvl3pPr>
            <a:lvl4pPr marL="1828800" marR="0" lvl="3"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4pPr>
            <a:lvl5pPr marL="2286000" marR="0" lvl="4"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94" name="Google Shape;94;p12"/>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95" name="Google Shape;95;p12"/>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96" name="Google Shape;96;p1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7"/>
        <p:cNvGrpSpPr/>
        <p:nvPr/>
      </p:nvGrpSpPr>
      <p:grpSpPr>
        <a:xfrm>
          <a:off x="0" y="0"/>
          <a:ext cx="0" cy="0"/>
          <a:chOff x="0" y="0"/>
          <a:chExt cx="0" cy="0"/>
        </a:xfrm>
      </p:grpSpPr>
      <p:sp>
        <p:nvSpPr>
          <p:cNvPr id="98" name="Google Shape;98;p13"/>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1100"/>
              <a:buFont typeface="Calibri"/>
              <a:buNone/>
              <a:defRPr sz="41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99" name="Google Shape;99;p13"/>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100" name="Google Shape;100;p13"/>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101" name="Google Shape;101;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2.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theme" Target="../theme/theme5.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518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1100"/>
              <a:buFont typeface="Calibri"/>
              <a:buNone/>
              <a:defRPr sz="41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7" name="Google Shape;7;p1"/>
          <p:cNvSpPr txBox="1">
            <a:spLocks noGrp="1"/>
          </p:cNvSpPr>
          <p:nvPr>
            <p:ph type="body" idx="1"/>
          </p:nvPr>
        </p:nvSpPr>
        <p:spPr>
          <a:xfrm>
            <a:off x="840000" y="1369219"/>
            <a:ext cx="7675350" cy="3263504"/>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rgbClr val="EDEDED"/>
              </a:buClr>
              <a:buSzPts val="2100"/>
              <a:buFont typeface="Arial"/>
              <a:buChar char="•"/>
              <a:defRPr sz="2100" b="0" i="0" u="none" strike="noStrike" cap="none">
                <a:solidFill>
                  <a:srgbClr val="EDEDED"/>
                </a:solidFill>
                <a:latin typeface="Calibri"/>
                <a:ea typeface="Calibri"/>
                <a:cs typeface="Calibri"/>
                <a:sym typeface="Calibri"/>
              </a:defRPr>
            </a:lvl1pPr>
            <a:lvl2pPr marL="914400" marR="0" lvl="1" indent="-342900" algn="l" rtl="0">
              <a:lnSpc>
                <a:spcPct val="90000"/>
              </a:lnSpc>
              <a:spcBef>
                <a:spcPts val="400"/>
              </a:spcBef>
              <a:spcAft>
                <a:spcPts val="0"/>
              </a:spcAft>
              <a:buClr>
                <a:srgbClr val="EDEDED"/>
              </a:buClr>
              <a:buSzPts val="1800"/>
              <a:buFont typeface="Arial"/>
              <a:buChar char="•"/>
              <a:defRPr sz="1800" b="0" i="0" u="none" strike="noStrike" cap="none">
                <a:solidFill>
                  <a:srgbClr val="EDEDED"/>
                </a:solidFill>
                <a:latin typeface="Calibri"/>
                <a:ea typeface="Calibri"/>
                <a:cs typeface="Calibri"/>
                <a:sym typeface="Calibri"/>
              </a:defRPr>
            </a:lvl2pPr>
            <a:lvl3pPr marL="1371600" marR="0" lvl="2" indent="-323850" algn="l" rtl="0">
              <a:lnSpc>
                <a:spcPct val="90000"/>
              </a:lnSpc>
              <a:spcBef>
                <a:spcPts val="400"/>
              </a:spcBef>
              <a:spcAft>
                <a:spcPts val="0"/>
              </a:spcAft>
              <a:buClr>
                <a:srgbClr val="EDEDED"/>
              </a:buClr>
              <a:buSzPts val="1500"/>
              <a:buFont typeface="Arial"/>
              <a:buChar char="•"/>
              <a:defRPr sz="1500" b="0" i="0" u="none" strike="noStrike" cap="none">
                <a:solidFill>
                  <a:srgbClr val="EDEDED"/>
                </a:solidFill>
                <a:latin typeface="Calibri"/>
                <a:ea typeface="Calibri"/>
                <a:cs typeface="Calibri"/>
                <a:sym typeface="Calibri"/>
              </a:defRPr>
            </a:lvl3pPr>
            <a:lvl4pPr marL="1828800" marR="0" lvl="3"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4pPr>
            <a:lvl5pPr marL="2286000" marR="0" lvl="4"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6879600" cy="8574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indent="0" rtl="0">
              <a:spcBef>
                <a:spcPts val="0"/>
              </a:spcBef>
              <a:spcAft>
                <a:spcPts val="0"/>
              </a:spcAft>
              <a:buClr>
                <a:schemeClr val="lt1"/>
              </a:buClr>
              <a:buSzPts val="3600"/>
              <a:buFont typeface="Arial"/>
              <a:buNone/>
              <a:defRPr sz="3600">
                <a:solidFill>
                  <a:schemeClr val="lt1"/>
                </a:solidFill>
              </a:defRPr>
            </a:lvl2pPr>
            <a:lvl3pPr lvl="2" indent="0" rtl="0">
              <a:spcBef>
                <a:spcPts val="0"/>
              </a:spcBef>
              <a:spcAft>
                <a:spcPts val="0"/>
              </a:spcAft>
              <a:buClr>
                <a:schemeClr val="lt1"/>
              </a:buClr>
              <a:buSzPts val="3600"/>
              <a:buFont typeface="Arial"/>
              <a:buNone/>
              <a:defRPr sz="3600">
                <a:solidFill>
                  <a:schemeClr val="lt1"/>
                </a:solidFill>
              </a:defRPr>
            </a:lvl3pPr>
            <a:lvl4pPr lvl="3" indent="0" rtl="0">
              <a:spcBef>
                <a:spcPts val="0"/>
              </a:spcBef>
              <a:spcAft>
                <a:spcPts val="0"/>
              </a:spcAft>
              <a:buClr>
                <a:schemeClr val="lt1"/>
              </a:buClr>
              <a:buSzPts val="3600"/>
              <a:buFont typeface="Arial"/>
              <a:buNone/>
              <a:defRPr sz="3600">
                <a:solidFill>
                  <a:schemeClr val="lt1"/>
                </a:solidFill>
              </a:defRPr>
            </a:lvl4pPr>
            <a:lvl5pPr lvl="4" indent="0" rtl="0">
              <a:spcBef>
                <a:spcPts val="0"/>
              </a:spcBef>
              <a:spcAft>
                <a:spcPts val="0"/>
              </a:spcAft>
              <a:buClr>
                <a:schemeClr val="lt1"/>
              </a:buClr>
              <a:buSzPts val="3600"/>
              <a:buFont typeface="Arial"/>
              <a:buNone/>
              <a:defRPr sz="3600">
                <a:solidFill>
                  <a:schemeClr val="lt1"/>
                </a:solidFill>
              </a:defRPr>
            </a:lvl5pPr>
            <a:lvl6pPr lvl="5" indent="0" rtl="0">
              <a:spcBef>
                <a:spcPts val="0"/>
              </a:spcBef>
              <a:spcAft>
                <a:spcPts val="0"/>
              </a:spcAft>
              <a:buClr>
                <a:schemeClr val="lt1"/>
              </a:buClr>
              <a:buSzPts val="3600"/>
              <a:buFont typeface="Arial"/>
              <a:buNone/>
              <a:defRPr sz="3600">
                <a:solidFill>
                  <a:schemeClr val="lt1"/>
                </a:solidFill>
              </a:defRPr>
            </a:lvl6pPr>
            <a:lvl7pPr lvl="6" indent="0" rtl="0">
              <a:spcBef>
                <a:spcPts val="0"/>
              </a:spcBef>
              <a:spcAft>
                <a:spcPts val="0"/>
              </a:spcAft>
              <a:buClr>
                <a:schemeClr val="lt1"/>
              </a:buClr>
              <a:buSzPts val="3600"/>
              <a:buFont typeface="Arial"/>
              <a:buNone/>
              <a:defRPr sz="3600">
                <a:solidFill>
                  <a:schemeClr val="lt1"/>
                </a:solidFill>
              </a:defRPr>
            </a:lvl7pPr>
            <a:lvl8pPr lvl="7" indent="0" rtl="0">
              <a:spcBef>
                <a:spcPts val="0"/>
              </a:spcBef>
              <a:spcAft>
                <a:spcPts val="0"/>
              </a:spcAft>
              <a:buClr>
                <a:schemeClr val="lt1"/>
              </a:buClr>
              <a:buSzPts val="3600"/>
              <a:buFont typeface="Arial"/>
              <a:buNone/>
              <a:defRPr sz="3600">
                <a:solidFill>
                  <a:schemeClr val="lt1"/>
                </a:solidFill>
              </a:defRPr>
            </a:lvl8pPr>
            <a:lvl9pPr lvl="8" indent="0" rtl="0">
              <a:spcBef>
                <a:spcPts val="0"/>
              </a:spcBef>
              <a:spcAft>
                <a:spcPts val="0"/>
              </a:spcAft>
              <a:buClr>
                <a:schemeClr val="lt1"/>
              </a:buClr>
              <a:buSzPts val="3600"/>
              <a:buFont typeface="Arial"/>
              <a:buNone/>
              <a:defRPr sz="3600">
                <a:solidFill>
                  <a:schemeClr val="lt1"/>
                </a:solidFill>
              </a:defRPr>
            </a:lvl9pPr>
          </a:lstStyle>
          <a:p>
            <a:endParaRPr/>
          </a:p>
        </p:txBody>
      </p:sp>
      <p:sp>
        <p:nvSpPr>
          <p:cNvPr id="52" name="Google Shape;52;p13"/>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53" name="Google Shape;53;p13"/>
          <p:cNvSpPr/>
          <p:nvPr/>
        </p:nvSpPr>
        <p:spPr>
          <a:xfrm>
            <a:off x="0" y="0"/>
            <a:ext cx="3135300" cy="5143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98240180"/>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6879600" cy="8574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indent="0" rtl="0">
              <a:spcBef>
                <a:spcPts val="0"/>
              </a:spcBef>
              <a:spcAft>
                <a:spcPts val="0"/>
              </a:spcAft>
              <a:buClr>
                <a:schemeClr val="lt1"/>
              </a:buClr>
              <a:buSzPts val="3600"/>
              <a:buFont typeface="Arial"/>
              <a:buNone/>
              <a:defRPr sz="3600">
                <a:solidFill>
                  <a:schemeClr val="lt1"/>
                </a:solidFill>
              </a:defRPr>
            </a:lvl2pPr>
            <a:lvl3pPr lvl="2" indent="0" rtl="0">
              <a:spcBef>
                <a:spcPts val="0"/>
              </a:spcBef>
              <a:spcAft>
                <a:spcPts val="0"/>
              </a:spcAft>
              <a:buClr>
                <a:schemeClr val="lt1"/>
              </a:buClr>
              <a:buSzPts val="3600"/>
              <a:buFont typeface="Arial"/>
              <a:buNone/>
              <a:defRPr sz="3600">
                <a:solidFill>
                  <a:schemeClr val="lt1"/>
                </a:solidFill>
              </a:defRPr>
            </a:lvl3pPr>
            <a:lvl4pPr lvl="3" indent="0" rtl="0">
              <a:spcBef>
                <a:spcPts val="0"/>
              </a:spcBef>
              <a:spcAft>
                <a:spcPts val="0"/>
              </a:spcAft>
              <a:buClr>
                <a:schemeClr val="lt1"/>
              </a:buClr>
              <a:buSzPts val="3600"/>
              <a:buFont typeface="Arial"/>
              <a:buNone/>
              <a:defRPr sz="3600">
                <a:solidFill>
                  <a:schemeClr val="lt1"/>
                </a:solidFill>
              </a:defRPr>
            </a:lvl4pPr>
            <a:lvl5pPr lvl="4" indent="0" rtl="0">
              <a:spcBef>
                <a:spcPts val="0"/>
              </a:spcBef>
              <a:spcAft>
                <a:spcPts val="0"/>
              </a:spcAft>
              <a:buClr>
                <a:schemeClr val="lt1"/>
              </a:buClr>
              <a:buSzPts val="3600"/>
              <a:buFont typeface="Arial"/>
              <a:buNone/>
              <a:defRPr sz="3600">
                <a:solidFill>
                  <a:schemeClr val="lt1"/>
                </a:solidFill>
              </a:defRPr>
            </a:lvl5pPr>
            <a:lvl6pPr lvl="5" indent="0" rtl="0">
              <a:spcBef>
                <a:spcPts val="0"/>
              </a:spcBef>
              <a:spcAft>
                <a:spcPts val="0"/>
              </a:spcAft>
              <a:buClr>
                <a:schemeClr val="lt1"/>
              </a:buClr>
              <a:buSzPts val="3600"/>
              <a:buFont typeface="Arial"/>
              <a:buNone/>
              <a:defRPr sz="3600">
                <a:solidFill>
                  <a:schemeClr val="lt1"/>
                </a:solidFill>
              </a:defRPr>
            </a:lvl6pPr>
            <a:lvl7pPr lvl="6" indent="0" rtl="0">
              <a:spcBef>
                <a:spcPts val="0"/>
              </a:spcBef>
              <a:spcAft>
                <a:spcPts val="0"/>
              </a:spcAft>
              <a:buClr>
                <a:schemeClr val="lt1"/>
              </a:buClr>
              <a:buSzPts val="3600"/>
              <a:buFont typeface="Arial"/>
              <a:buNone/>
              <a:defRPr sz="3600">
                <a:solidFill>
                  <a:schemeClr val="lt1"/>
                </a:solidFill>
              </a:defRPr>
            </a:lvl7pPr>
            <a:lvl8pPr lvl="7" indent="0" rtl="0">
              <a:spcBef>
                <a:spcPts val="0"/>
              </a:spcBef>
              <a:spcAft>
                <a:spcPts val="0"/>
              </a:spcAft>
              <a:buClr>
                <a:schemeClr val="lt1"/>
              </a:buClr>
              <a:buSzPts val="3600"/>
              <a:buFont typeface="Arial"/>
              <a:buNone/>
              <a:defRPr sz="3600">
                <a:solidFill>
                  <a:schemeClr val="lt1"/>
                </a:solidFill>
              </a:defRPr>
            </a:lvl8pPr>
            <a:lvl9pPr lvl="8" indent="0" rtl="0">
              <a:spcBef>
                <a:spcPts val="0"/>
              </a:spcBef>
              <a:spcAft>
                <a:spcPts val="0"/>
              </a:spcAft>
              <a:buClr>
                <a:schemeClr val="lt1"/>
              </a:buClr>
              <a:buSzPts val="3600"/>
              <a:buFont typeface="Arial"/>
              <a:buNone/>
              <a:defRPr sz="3600">
                <a:solidFill>
                  <a:schemeClr val="lt1"/>
                </a:solidFill>
              </a:defRPr>
            </a:lvl9pPr>
          </a:lstStyle>
          <a:p>
            <a:endParaRPr/>
          </a:p>
        </p:txBody>
      </p:sp>
      <p:sp>
        <p:nvSpPr>
          <p:cNvPr id="52" name="Google Shape;52;p13"/>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53" name="Google Shape;53;p13"/>
          <p:cNvSpPr/>
          <p:nvPr/>
        </p:nvSpPr>
        <p:spPr>
          <a:xfrm>
            <a:off x="0" y="0"/>
            <a:ext cx="3135300" cy="5143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705933387"/>
      </p:ext>
    </p:extLst>
  </p:cSld>
  <p:clrMap bg1="lt1" tx1="dk1" bg2="dk2" tx2="lt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teps">
    <p:bg>
      <p:bgPr>
        <a:solidFill>
          <a:srgbClr val="1C4587"/>
        </a:solidFill>
        <a:effectLst/>
      </p:bgPr>
    </p:bg>
    <p:spTree>
      <p:nvGrpSpPr>
        <p:cNvPr id="1" name="Shape 357"/>
        <p:cNvGrpSpPr/>
        <p:nvPr/>
      </p:nvGrpSpPr>
      <p:grpSpPr>
        <a:xfrm>
          <a:off x="0" y="0"/>
          <a:ext cx="0" cy="0"/>
          <a:chOff x="0" y="0"/>
          <a:chExt cx="0" cy="0"/>
        </a:xfrm>
      </p:grpSpPr>
      <p:sp>
        <p:nvSpPr>
          <p:cNvPr id="358" name="Google Shape;358;p47"/>
          <p:cNvSpPr txBox="1">
            <a:spLocks noGrp="1"/>
          </p:cNvSpPr>
          <p:nvPr>
            <p:ph type="title"/>
          </p:nvPr>
        </p:nvSpPr>
        <p:spPr>
          <a:xfrm>
            <a:off x="457200" y="205978"/>
            <a:ext cx="6879600" cy="8574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3600"/>
              <a:buFont typeface="Arial"/>
              <a:buNone/>
              <a:defRPr sz="3600" b="0" i="0" u="none" strike="noStrike" cap="none">
                <a:solidFill>
                  <a:schemeClr val="lt1"/>
                </a:solidFill>
                <a:latin typeface="Arial"/>
                <a:ea typeface="Arial"/>
                <a:cs typeface="Arial"/>
                <a:sym typeface="Arial"/>
              </a:defRPr>
            </a:lvl1pPr>
            <a:lvl2pPr lvl="1" rtl="0">
              <a:spcBef>
                <a:spcPts val="0"/>
              </a:spcBef>
              <a:spcAft>
                <a:spcPts val="0"/>
              </a:spcAft>
              <a:buClr>
                <a:schemeClr val="lt1"/>
              </a:buClr>
              <a:buSzPts val="3600"/>
              <a:buFont typeface="Arial"/>
              <a:buNone/>
              <a:defRPr sz="3600">
                <a:solidFill>
                  <a:schemeClr val="lt1"/>
                </a:solidFill>
              </a:defRPr>
            </a:lvl2pPr>
            <a:lvl3pPr lvl="2" rtl="0">
              <a:spcBef>
                <a:spcPts val="0"/>
              </a:spcBef>
              <a:spcAft>
                <a:spcPts val="0"/>
              </a:spcAft>
              <a:buClr>
                <a:schemeClr val="lt1"/>
              </a:buClr>
              <a:buSzPts val="3600"/>
              <a:buFont typeface="Arial"/>
              <a:buNone/>
              <a:defRPr sz="3600">
                <a:solidFill>
                  <a:schemeClr val="lt1"/>
                </a:solidFill>
              </a:defRPr>
            </a:lvl3pPr>
            <a:lvl4pPr lvl="3" rtl="0">
              <a:spcBef>
                <a:spcPts val="0"/>
              </a:spcBef>
              <a:spcAft>
                <a:spcPts val="0"/>
              </a:spcAft>
              <a:buClr>
                <a:schemeClr val="lt1"/>
              </a:buClr>
              <a:buSzPts val="3600"/>
              <a:buFont typeface="Arial"/>
              <a:buNone/>
              <a:defRPr sz="3600">
                <a:solidFill>
                  <a:schemeClr val="lt1"/>
                </a:solidFill>
              </a:defRPr>
            </a:lvl4pPr>
            <a:lvl5pPr lvl="4" rtl="0">
              <a:spcBef>
                <a:spcPts val="0"/>
              </a:spcBef>
              <a:spcAft>
                <a:spcPts val="0"/>
              </a:spcAft>
              <a:buClr>
                <a:schemeClr val="lt1"/>
              </a:buClr>
              <a:buSzPts val="3600"/>
              <a:buFont typeface="Arial"/>
              <a:buNone/>
              <a:defRPr sz="3600">
                <a:solidFill>
                  <a:schemeClr val="lt1"/>
                </a:solidFill>
              </a:defRPr>
            </a:lvl5pPr>
            <a:lvl6pPr lvl="5" rtl="0">
              <a:spcBef>
                <a:spcPts val="0"/>
              </a:spcBef>
              <a:spcAft>
                <a:spcPts val="0"/>
              </a:spcAft>
              <a:buClr>
                <a:schemeClr val="lt1"/>
              </a:buClr>
              <a:buSzPts val="3600"/>
              <a:buFont typeface="Arial"/>
              <a:buNone/>
              <a:defRPr sz="3600">
                <a:solidFill>
                  <a:schemeClr val="lt1"/>
                </a:solidFill>
              </a:defRPr>
            </a:lvl6pPr>
            <a:lvl7pPr lvl="6" rtl="0">
              <a:spcBef>
                <a:spcPts val="0"/>
              </a:spcBef>
              <a:spcAft>
                <a:spcPts val="0"/>
              </a:spcAft>
              <a:buClr>
                <a:schemeClr val="lt1"/>
              </a:buClr>
              <a:buSzPts val="3600"/>
              <a:buFont typeface="Arial"/>
              <a:buNone/>
              <a:defRPr sz="3600">
                <a:solidFill>
                  <a:schemeClr val="lt1"/>
                </a:solidFill>
              </a:defRPr>
            </a:lvl7pPr>
            <a:lvl8pPr lvl="7" rtl="0">
              <a:spcBef>
                <a:spcPts val="0"/>
              </a:spcBef>
              <a:spcAft>
                <a:spcPts val="0"/>
              </a:spcAft>
              <a:buClr>
                <a:schemeClr val="lt1"/>
              </a:buClr>
              <a:buSzPts val="3600"/>
              <a:buFont typeface="Arial"/>
              <a:buNone/>
              <a:defRPr sz="3600">
                <a:solidFill>
                  <a:schemeClr val="lt1"/>
                </a:solidFill>
              </a:defRPr>
            </a:lvl8pPr>
            <a:lvl9pPr lvl="8" rtl="0">
              <a:spcBef>
                <a:spcPts val="0"/>
              </a:spcBef>
              <a:spcAft>
                <a:spcPts val="0"/>
              </a:spcAft>
              <a:buClr>
                <a:schemeClr val="lt1"/>
              </a:buClr>
              <a:buSzPts val="3600"/>
              <a:buFont typeface="Arial"/>
              <a:buNone/>
              <a:defRPr sz="3600">
                <a:solidFill>
                  <a:schemeClr val="lt1"/>
                </a:solidFill>
              </a:defRPr>
            </a:lvl9pPr>
          </a:lstStyle>
          <a:p>
            <a:endParaRPr/>
          </a:p>
        </p:txBody>
      </p:sp>
      <p:sp>
        <p:nvSpPr>
          <p:cNvPr id="359" name="Google Shape;359;p47"/>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360" name="Google Shape;360;p47"/>
          <p:cNvSpPr/>
          <p:nvPr/>
        </p:nvSpPr>
        <p:spPr>
          <a:xfrm>
            <a:off x="0" y="0"/>
            <a:ext cx="3135300" cy="5143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47"/>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5188"/>
        </a:solidFill>
        <a:effectLst/>
      </p:bgPr>
    </p:bg>
    <p:spTree>
      <p:nvGrpSpPr>
        <p:cNvPr id="1" name="Shape 425"/>
        <p:cNvGrpSpPr/>
        <p:nvPr/>
      </p:nvGrpSpPr>
      <p:grpSpPr>
        <a:xfrm>
          <a:off x="0" y="0"/>
          <a:ext cx="0" cy="0"/>
          <a:chOff x="0" y="0"/>
          <a:chExt cx="0" cy="0"/>
        </a:xfrm>
      </p:grpSpPr>
      <p:sp>
        <p:nvSpPr>
          <p:cNvPr id="426" name="Google Shape;426;p61"/>
          <p:cNvSpPr txBox="1">
            <a:spLocks noGrp="1"/>
          </p:cNvSpPr>
          <p:nvPr>
            <p:ph type="title"/>
          </p:nvPr>
        </p:nvSpPr>
        <p:spPr>
          <a:xfrm>
            <a:off x="628650" y="273844"/>
            <a:ext cx="7886700" cy="994172"/>
          </a:xfrm>
          <a:prstGeom prst="rect">
            <a:avLst/>
          </a:prstGeom>
          <a:noFill/>
          <a:ln>
            <a:noFill/>
          </a:ln>
        </p:spPr>
        <p:txBody>
          <a:bodyPr spcFirstLastPara="1" wrap="square" lIns="68575" tIns="68575" rIns="68575" bIns="68575" anchor="ctr" anchorCtr="0"/>
          <a:lstStyle>
            <a:lvl1pPr marR="0" lvl="0" algn="l" rtl="0">
              <a:lnSpc>
                <a:spcPct val="90000"/>
              </a:lnSpc>
              <a:spcBef>
                <a:spcPts val="0"/>
              </a:spcBef>
              <a:spcAft>
                <a:spcPts val="0"/>
              </a:spcAft>
              <a:buClr>
                <a:srgbClr val="EDEDED"/>
              </a:buClr>
              <a:buSzPts val="1100"/>
              <a:buFont typeface="Calibri"/>
              <a:buNone/>
              <a:defRPr sz="4100" b="0" i="0" u="none" strike="noStrike" cap="none">
                <a:solidFill>
                  <a:srgbClr val="EDEDED"/>
                </a:solidFill>
                <a:latin typeface="Calibri"/>
                <a:ea typeface="Calibri"/>
                <a:cs typeface="Calibri"/>
                <a:sym typeface="Calibri"/>
              </a:defRPr>
            </a:lvl1pPr>
            <a:lvl2pPr lvl="1">
              <a:spcBef>
                <a:spcPts val="0"/>
              </a:spcBef>
              <a:spcAft>
                <a:spcPts val="0"/>
              </a:spcAft>
              <a:buSzPts val="1100"/>
              <a:buFont typeface="Arial"/>
              <a:buNone/>
              <a:defRPr sz="1400"/>
            </a:lvl2pPr>
            <a:lvl3pPr lvl="2">
              <a:spcBef>
                <a:spcPts val="0"/>
              </a:spcBef>
              <a:spcAft>
                <a:spcPts val="0"/>
              </a:spcAft>
              <a:buSzPts val="1100"/>
              <a:buFont typeface="Arial"/>
              <a:buNone/>
              <a:defRPr sz="1400"/>
            </a:lvl3pPr>
            <a:lvl4pPr lvl="3">
              <a:spcBef>
                <a:spcPts val="0"/>
              </a:spcBef>
              <a:spcAft>
                <a:spcPts val="0"/>
              </a:spcAft>
              <a:buSzPts val="1100"/>
              <a:buFont typeface="Arial"/>
              <a:buNone/>
              <a:defRPr sz="1400"/>
            </a:lvl4pPr>
            <a:lvl5pPr lvl="4">
              <a:spcBef>
                <a:spcPts val="0"/>
              </a:spcBef>
              <a:spcAft>
                <a:spcPts val="0"/>
              </a:spcAft>
              <a:buSzPts val="1100"/>
              <a:buFont typeface="Arial"/>
              <a:buNone/>
              <a:defRPr sz="1400"/>
            </a:lvl5pPr>
            <a:lvl6pPr lvl="5">
              <a:spcBef>
                <a:spcPts val="0"/>
              </a:spcBef>
              <a:spcAft>
                <a:spcPts val="0"/>
              </a:spcAft>
              <a:buSzPts val="1100"/>
              <a:buFont typeface="Arial"/>
              <a:buNone/>
              <a:defRPr sz="1400"/>
            </a:lvl6pPr>
            <a:lvl7pPr lvl="6">
              <a:spcBef>
                <a:spcPts val="0"/>
              </a:spcBef>
              <a:spcAft>
                <a:spcPts val="0"/>
              </a:spcAft>
              <a:buSzPts val="1100"/>
              <a:buFont typeface="Arial"/>
              <a:buNone/>
              <a:defRPr sz="1400"/>
            </a:lvl7pPr>
            <a:lvl8pPr lvl="7">
              <a:spcBef>
                <a:spcPts val="0"/>
              </a:spcBef>
              <a:spcAft>
                <a:spcPts val="0"/>
              </a:spcAft>
              <a:buSzPts val="1100"/>
              <a:buFont typeface="Arial"/>
              <a:buNone/>
              <a:defRPr sz="1400"/>
            </a:lvl8pPr>
            <a:lvl9pPr lvl="8">
              <a:spcBef>
                <a:spcPts val="0"/>
              </a:spcBef>
              <a:spcAft>
                <a:spcPts val="0"/>
              </a:spcAft>
              <a:buSzPts val="1100"/>
              <a:buFont typeface="Arial"/>
              <a:buNone/>
              <a:defRPr sz="1400"/>
            </a:lvl9pPr>
          </a:lstStyle>
          <a:p>
            <a:endParaRPr/>
          </a:p>
        </p:txBody>
      </p:sp>
      <p:sp>
        <p:nvSpPr>
          <p:cNvPr id="427" name="Google Shape;427;p61"/>
          <p:cNvSpPr txBox="1">
            <a:spLocks noGrp="1"/>
          </p:cNvSpPr>
          <p:nvPr>
            <p:ph type="body" idx="1"/>
          </p:nvPr>
        </p:nvSpPr>
        <p:spPr>
          <a:xfrm>
            <a:off x="840000" y="1369219"/>
            <a:ext cx="7675350" cy="3263504"/>
          </a:xfrm>
          <a:prstGeom prst="rect">
            <a:avLst/>
          </a:prstGeom>
          <a:noFill/>
          <a:ln>
            <a:noFill/>
          </a:ln>
        </p:spPr>
        <p:txBody>
          <a:bodyPr spcFirstLastPara="1" wrap="square" lIns="68575" tIns="68575" rIns="68575" bIns="68575" anchor="t" anchorCtr="0"/>
          <a:lstStyle>
            <a:lvl1pPr marL="457200" marR="0" lvl="0" indent="-361950" algn="l" rtl="0">
              <a:lnSpc>
                <a:spcPct val="90000"/>
              </a:lnSpc>
              <a:spcBef>
                <a:spcPts val="800"/>
              </a:spcBef>
              <a:spcAft>
                <a:spcPts val="0"/>
              </a:spcAft>
              <a:buClr>
                <a:srgbClr val="EDEDED"/>
              </a:buClr>
              <a:buSzPts val="2100"/>
              <a:buFont typeface="Arial"/>
              <a:buChar char="•"/>
              <a:defRPr sz="2100" b="0" i="0" u="none" strike="noStrike" cap="none">
                <a:solidFill>
                  <a:srgbClr val="EDEDED"/>
                </a:solidFill>
                <a:latin typeface="Calibri"/>
                <a:ea typeface="Calibri"/>
                <a:cs typeface="Calibri"/>
                <a:sym typeface="Calibri"/>
              </a:defRPr>
            </a:lvl1pPr>
            <a:lvl2pPr marL="914400" marR="0" lvl="1" indent="-342900" algn="l" rtl="0">
              <a:lnSpc>
                <a:spcPct val="90000"/>
              </a:lnSpc>
              <a:spcBef>
                <a:spcPts val="400"/>
              </a:spcBef>
              <a:spcAft>
                <a:spcPts val="0"/>
              </a:spcAft>
              <a:buClr>
                <a:srgbClr val="EDEDED"/>
              </a:buClr>
              <a:buSzPts val="1800"/>
              <a:buFont typeface="Arial"/>
              <a:buChar char="•"/>
              <a:defRPr sz="1800" b="0" i="0" u="none" strike="noStrike" cap="none">
                <a:solidFill>
                  <a:srgbClr val="EDEDED"/>
                </a:solidFill>
                <a:latin typeface="Calibri"/>
                <a:ea typeface="Calibri"/>
                <a:cs typeface="Calibri"/>
                <a:sym typeface="Calibri"/>
              </a:defRPr>
            </a:lvl2pPr>
            <a:lvl3pPr marL="1371600" marR="0" lvl="2" indent="-323850" algn="l" rtl="0">
              <a:lnSpc>
                <a:spcPct val="90000"/>
              </a:lnSpc>
              <a:spcBef>
                <a:spcPts val="400"/>
              </a:spcBef>
              <a:spcAft>
                <a:spcPts val="0"/>
              </a:spcAft>
              <a:buClr>
                <a:srgbClr val="EDEDED"/>
              </a:buClr>
              <a:buSzPts val="1500"/>
              <a:buFont typeface="Arial"/>
              <a:buChar char="•"/>
              <a:defRPr sz="1500" b="0" i="0" u="none" strike="noStrike" cap="none">
                <a:solidFill>
                  <a:srgbClr val="EDEDED"/>
                </a:solidFill>
                <a:latin typeface="Calibri"/>
                <a:ea typeface="Calibri"/>
                <a:cs typeface="Calibri"/>
                <a:sym typeface="Calibri"/>
              </a:defRPr>
            </a:lvl3pPr>
            <a:lvl4pPr marL="1828800" marR="0" lvl="3"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4pPr>
            <a:lvl5pPr marL="2286000" marR="0" lvl="4" indent="-317500" algn="l" rtl="0">
              <a:lnSpc>
                <a:spcPct val="90000"/>
              </a:lnSpc>
              <a:spcBef>
                <a:spcPts val="400"/>
              </a:spcBef>
              <a:spcAft>
                <a:spcPts val="0"/>
              </a:spcAft>
              <a:buClr>
                <a:srgbClr val="EDEDED"/>
              </a:buClr>
              <a:buSzPts val="1400"/>
              <a:buFont typeface="Arial"/>
              <a:buChar char="•"/>
              <a:defRPr sz="1400" b="0" i="0" u="none" strike="noStrike" cap="none">
                <a:solidFill>
                  <a:srgbClr val="EDEDED"/>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endParaRPr/>
          </a:p>
        </p:txBody>
      </p:sp>
      <p:sp>
        <p:nvSpPr>
          <p:cNvPr id="428" name="Google Shape;428;p61"/>
          <p:cNvSpPr txBox="1">
            <a:spLocks noGrp="1"/>
          </p:cNvSpPr>
          <p:nvPr>
            <p:ph type="dt" idx="10"/>
          </p:nvPr>
        </p:nvSpPr>
        <p:spPr>
          <a:xfrm>
            <a:off x="628650" y="4767263"/>
            <a:ext cx="2057400" cy="273844"/>
          </a:xfrm>
          <a:prstGeom prst="rect">
            <a:avLst/>
          </a:prstGeom>
          <a:noFill/>
          <a:ln>
            <a:noFill/>
          </a:ln>
        </p:spPr>
        <p:txBody>
          <a:bodyPr spcFirstLastPara="1" wrap="square" lIns="68575" tIns="68575" rIns="68575" bIns="68575" anchor="ctr" anchorCtr="0"/>
          <a:lstStyle>
            <a:lvl1pPr marR="0" lvl="0" algn="l"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429" name="Google Shape;429;p61"/>
          <p:cNvSpPr txBox="1">
            <a:spLocks noGrp="1"/>
          </p:cNvSpPr>
          <p:nvPr>
            <p:ph type="ftr" idx="11"/>
          </p:nvPr>
        </p:nvSpPr>
        <p:spPr>
          <a:xfrm>
            <a:off x="3028950" y="4767263"/>
            <a:ext cx="3086100" cy="273844"/>
          </a:xfrm>
          <a:prstGeom prst="rect">
            <a:avLst/>
          </a:prstGeom>
          <a:noFill/>
          <a:ln>
            <a:noFill/>
          </a:ln>
        </p:spPr>
        <p:txBody>
          <a:bodyPr spcFirstLastPara="1" wrap="square" lIns="68575" tIns="68575" rIns="68575" bIns="68575" anchor="ctr" anchorCtr="0"/>
          <a:lstStyle>
            <a:lvl1pPr marR="0" lvl="0" algn="ctr" rtl="0">
              <a:lnSpc>
                <a:spcPct val="100000"/>
              </a:lnSpc>
              <a:spcBef>
                <a:spcPts val="0"/>
              </a:spcBef>
              <a:spcAft>
                <a:spcPts val="0"/>
              </a:spcAft>
              <a:buClr>
                <a:srgbClr val="EDEDED"/>
              </a:buClr>
              <a:buSzPts val="1100"/>
              <a:buFont typeface="Calibri"/>
              <a:buNone/>
              <a:defRPr sz="900" b="0" i="0" u="none" strike="noStrike" cap="none">
                <a:solidFill>
                  <a:srgbClr val="EDEDED"/>
                </a:solidFill>
                <a:latin typeface="Calibri"/>
                <a:ea typeface="Calibri"/>
                <a:cs typeface="Calibri"/>
                <a:sym typeface="Calibri"/>
              </a:defRPr>
            </a:lvl1pPr>
            <a:lvl2pPr marR="0" lvl="1"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chemeClr val="lt1"/>
              </a:buClr>
              <a:buSzPts val="1100"/>
              <a:buFont typeface="Calibri"/>
              <a:buNone/>
              <a:defRPr sz="1400" b="0" i="0" u="none" strike="noStrike" cap="none">
                <a:solidFill>
                  <a:schemeClr val="lt1"/>
                </a:solidFill>
                <a:latin typeface="Calibri"/>
                <a:ea typeface="Calibri"/>
                <a:cs typeface="Calibri"/>
                <a:sym typeface="Calibri"/>
              </a:defRPr>
            </a:lvl9pPr>
          </a:lstStyle>
          <a:p>
            <a:endParaRPr/>
          </a:p>
        </p:txBody>
      </p:sp>
      <p:sp>
        <p:nvSpPr>
          <p:cNvPr id="430" name="Google Shape;430;p6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1pPr>
            <a:lvl2pPr marL="0" marR="0" lvl="1"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2pPr>
            <a:lvl3pPr marL="0" marR="0" lvl="2"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3pPr>
            <a:lvl4pPr marL="0" marR="0" lvl="3"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4pPr>
            <a:lvl5pPr marL="0" marR="0" lvl="4"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5pPr>
            <a:lvl6pPr marL="0" marR="0" lvl="5"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6pPr>
            <a:lvl7pPr marL="0" marR="0" lvl="6"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7pPr>
            <a:lvl8pPr marL="0" marR="0" lvl="7"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8pPr>
            <a:lvl9pPr marL="0" marR="0" lvl="8" indent="0" algn="r" rtl="0">
              <a:lnSpc>
                <a:spcPct val="100000"/>
              </a:lnSpc>
              <a:spcBef>
                <a:spcPts val="0"/>
              </a:spcBef>
              <a:spcAft>
                <a:spcPts val="0"/>
              </a:spcAft>
              <a:buClr>
                <a:srgbClr val="EDEDED"/>
              </a:buClr>
              <a:buSzPts val="225"/>
              <a:buFont typeface="Calibri"/>
              <a:buNone/>
              <a:defRPr sz="900" b="0" i="0" u="none" strike="noStrike" cap="none">
                <a:solidFill>
                  <a:srgbClr val="EDEDE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e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image" Target="../media/image38.sv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8.jpeg"/><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2.jpe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2.jpeg"/><Relationship Id="rId5" Type="http://schemas.openxmlformats.org/officeDocument/2006/relationships/hyperlink" Target="mailto:TimTierney@ZapataTechnology.com" TargetMode="External"/><Relationship Id="rId4" Type="http://schemas.openxmlformats.org/officeDocument/2006/relationships/hyperlink" Target="mailto:BrianClark@ZapataTechnology.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jpe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jpeg"/><Relationship Id="rId2" Type="http://schemas.openxmlformats.org/officeDocument/2006/relationships/notesSlide" Target="../notesSlides/notesSlide4.xml"/><Relationship Id="rId16" Type="http://schemas.openxmlformats.org/officeDocument/2006/relationships/image" Target="../media/image26.png"/><Relationship Id="rId1" Type="http://schemas.openxmlformats.org/officeDocument/2006/relationships/slideLayout" Target="../slideLayouts/slideLayout2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jpeg"/><Relationship Id="rId9" Type="http://schemas.openxmlformats.org/officeDocument/2006/relationships/image" Target="../media/image19.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604"/>
        <p:cNvGrpSpPr/>
        <p:nvPr/>
      </p:nvGrpSpPr>
      <p:grpSpPr>
        <a:xfrm>
          <a:off x="0" y="0"/>
          <a:ext cx="0" cy="0"/>
          <a:chOff x="0" y="0"/>
          <a:chExt cx="0" cy="0"/>
        </a:xfrm>
      </p:grpSpPr>
      <p:sp>
        <p:nvSpPr>
          <p:cNvPr id="606" name="Google Shape;606;p84"/>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 sz="1400" b="0" i="0" u="none" strike="noStrike" cap="none">
                <a:solidFill>
                  <a:srgbClr val="000000"/>
                </a:solidFill>
                <a:latin typeface="Raleway" panose="020B0503030101060003" pitchFamily="34" charset="0"/>
                <a:ea typeface="Arial"/>
                <a:cs typeface="Arial"/>
                <a:sym typeface="Arial"/>
              </a:rPr>
              <a:t>1</a:t>
            </a:fld>
            <a:endParaRPr>
              <a:latin typeface="Raleway" panose="020B0503030101060003" pitchFamily="34" charset="0"/>
            </a:endParaRPr>
          </a:p>
        </p:txBody>
      </p:sp>
      <p:sp>
        <p:nvSpPr>
          <p:cNvPr id="2" name="TextBox 1">
            <a:extLst>
              <a:ext uri="{FF2B5EF4-FFF2-40B4-BE49-F238E27FC236}">
                <a16:creationId xmlns:a16="http://schemas.microsoft.com/office/drawing/2014/main" id="{D64EFD37-534C-413E-8E00-359BA3A7D08A}"/>
              </a:ext>
            </a:extLst>
          </p:cNvPr>
          <p:cNvSpPr txBox="1"/>
          <p:nvPr/>
        </p:nvSpPr>
        <p:spPr>
          <a:xfrm>
            <a:off x="1367856" y="4348680"/>
            <a:ext cx="6297983" cy="646331"/>
          </a:xfrm>
          <a:prstGeom prst="rect">
            <a:avLst/>
          </a:prstGeom>
          <a:noFill/>
        </p:spPr>
        <p:txBody>
          <a:bodyPr wrap="square" lIns="91440" tIns="45720" rIns="91440" bIns="45720" rtlCol="0" anchor="t">
            <a:spAutoFit/>
          </a:bodyPr>
          <a:lstStyle/>
          <a:p>
            <a:pPr algn="ctr"/>
            <a:r>
              <a:rPr lang="en-US" sz="3600" b="1">
                <a:solidFill>
                  <a:srgbClr val="99CC33"/>
                </a:solidFill>
                <a:latin typeface="Raleway" panose="020B0503030101060003" pitchFamily="34" charset="0"/>
                <a:cs typeface="Segoe UI"/>
              </a:rPr>
              <a:t>Capabilities Overview 2023</a:t>
            </a:r>
          </a:p>
        </p:txBody>
      </p:sp>
      <p:sp>
        <p:nvSpPr>
          <p:cNvPr id="7" name="Text Placeholder 5">
            <a:extLst>
              <a:ext uri="{FF2B5EF4-FFF2-40B4-BE49-F238E27FC236}">
                <a16:creationId xmlns:a16="http://schemas.microsoft.com/office/drawing/2014/main" id="{554006A9-AAB7-4483-80BB-EC38752D624F}"/>
              </a:ext>
            </a:extLst>
          </p:cNvPr>
          <p:cNvSpPr txBox="1">
            <a:spLocks/>
          </p:cNvSpPr>
          <p:nvPr/>
        </p:nvSpPr>
        <p:spPr>
          <a:xfrm>
            <a:off x="0" y="4211758"/>
            <a:ext cx="914404" cy="83099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95250">
              <a:spcAft>
                <a:spcPts val="800"/>
              </a:spcAft>
              <a:buSzPts val="1000"/>
              <a:tabLst>
                <a:tab pos="457200" algn="l"/>
              </a:tabLst>
            </a:pPr>
            <a:r>
              <a:rPr lang="en-US" sz="1200">
                <a:solidFill>
                  <a:schemeClr val="bg1"/>
                </a:solidFill>
                <a:latin typeface="Raleway" panose="020B0503030101060003" pitchFamily="34" charset="0"/>
                <a:ea typeface="Times New Roman" panose="02020603050405020304" pitchFamily="18" charset="0"/>
                <a:cs typeface="Segoe UI" panose="020B0502040204020203" pitchFamily="34" charset="0"/>
              </a:rPr>
              <a:t>541511 541512  541513  541519</a:t>
            </a:r>
            <a:endParaRPr lang="en-US" sz="1200">
              <a:solidFill>
                <a:schemeClr val="bg1"/>
              </a:solidFill>
              <a:latin typeface="Raleway" panose="020B0503030101060003" pitchFamily="34" charset="0"/>
              <a:ea typeface="Calibri" panose="020F0502020204030204" pitchFamily="34" charset="0"/>
              <a:cs typeface="Segoe UI" panose="020B0502040204020203" pitchFamily="34" charset="0"/>
            </a:endParaRPr>
          </a:p>
        </p:txBody>
      </p:sp>
      <p:sp>
        <p:nvSpPr>
          <p:cNvPr id="4" name="TextBox 3">
            <a:extLst>
              <a:ext uri="{FF2B5EF4-FFF2-40B4-BE49-F238E27FC236}">
                <a16:creationId xmlns:a16="http://schemas.microsoft.com/office/drawing/2014/main" id="{5B609530-E37C-4AF1-9F7A-2D08D436A1D6}"/>
              </a:ext>
            </a:extLst>
          </p:cNvPr>
          <p:cNvSpPr txBox="1"/>
          <p:nvPr/>
        </p:nvSpPr>
        <p:spPr>
          <a:xfrm>
            <a:off x="105190" y="3473094"/>
            <a:ext cx="1205463" cy="738664"/>
          </a:xfrm>
          <a:prstGeom prst="rect">
            <a:avLst/>
          </a:prstGeom>
          <a:noFill/>
        </p:spPr>
        <p:txBody>
          <a:bodyPr wrap="square" rtlCol="0">
            <a:spAutoFit/>
          </a:bodyPr>
          <a:lstStyle/>
          <a:p>
            <a:r>
              <a:rPr lang="en-US" sz="1050" i="0">
                <a:solidFill>
                  <a:schemeClr val="bg1"/>
                </a:solidFill>
                <a:effectLst/>
                <a:latin typeface="Raleway" panose="020B0503030101060003" pitchFamily="34" charset="0"/>
                <a:cs typeface="Segoe UI" panose="020B0502040204020203" pitchFamily="34" charset="0"/>
              </a:rPr>
              <a:t>North American Industry Classification System (NAICS):</a:t>
            </a:r>
            <a:endParaRPr lang="en-US" sz="1050">
              <a:solidFill>
                <a:schemeClr val="bg1"/>
              </a:solidFill>
              <a:latin typeface="Raleway" panose="020B0503030101060003" pitchFamily="34" charset="0"/>
              <a:cs typeface="Segoe UI" panose="020B0502040204020203" pitchFamily="34" charset="0"/>
            </a:endParaRPr>
          </a:p>
        </p:txBody>
      </p:sp>
      <p:pic>
        <p:nvPicPr>
          <p:cNvPr id="10" name="Picture 9">
            <a:extLst>
              <a:ext uri="{FF2B5EF4-FFF2-40B4-BE49-F238E27FC236}">
                <a16:creationId xmlns:a16="http://schemas.microsoft.com/office/drawing/2014/main" id="{387E6BE0-EF2D-4A85-86C3-7E79512BB9D0}"/>
              </a:ext>
            </a:extLst>
          </p:cNvPr>
          <p:cNvPicPr/>
          <p:nvPr/>
        </p:nvPicPr>
        <p:blipFill>
          <a:blip r:embed="rId4">
            <a:extLst>
              <a:ext uri="{28A0092B-C50C-407E-A947-70E740481C1C}">
                <a14:useLocalDpi xmlns:a14="http://schemas.microsoft.com/office/drawing/2010/main" val="0"/>
              </a:ext>
            </a:extLst>
          </a:blip>
          <a:stretch>
            <a:fillRect/>
          </a:stretch>
        </p:blipFill>
        <p:spPr>
          <a:xfrm>
            <a:off x="2097814" y="0"/>
            <a:ext cx="4838065" cy="42957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7BF2B83-07DC-43AD-9389-79D3FE7FB068}"/>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10</a:t>
            </a:fld>
            <a:endParaRPr lang="en"/>
          </a:p>
        </p:txBody>
      </p:sp>
      <p:sp>
        <p:nvSpPr>
          <p:cNvPr id="5" name="TextBox 4">
            <a:extLst>
              <a:ext uri="{FF2B5EF4-FFF2-40B4-BE49-F238E27FC236}">
                <a16:creationId xmlns:a16="http://schemas.microsoft.com/office/drawing/2014/main" id="{CAFE419B-F824-4118-B978-7A0FF32F3AA8}"/>
              </a:ext>
            </a:extLst>
          </p:cNvPr>
          <p:cNvSpPr txBox="1"/>
          <p:nvPr/>
        </p:nvSpPr>
        <p:spPr>
          <a:xfrm>
            <a:off x="0" y="1207112"/>
            <a:ext cx="6210000" cy="4185761"/>
          </a:xfrm>
          <a:prstGeom prst="rect">
            <a:avLst/>
          </a:prstGeom>
          <a:noFill/>
        </p:spPr>
        <p:txBody>
          <a:bodyPr wrap="square" rtlCol="0">
            <a:spAutoFit/>
          </a:bodyPr>
          <a:lstStyle/>
          <a:p>
            <a:r>
              <a:rPr lang="en-US">
                <a:solidFill>
                  <a:schemeClr val="tx1"/>
                </a:solidFill>
                <a:effectLst/>
                <a:latin typeface="Raleway" panose="020B0503030101060003" pitchFamily="34" charset="0"/>
                <a:cs typeface="Segoe UI" panose="020B0502040204020203" pitchFamily="34" charset="0"/>
              </a:rPr>
              <a:t>CASCADE is a program that matches sentences and paragraphs of a report to specific requirement(s) in addition to matching new requirements against existing reports. This software is an AI/ML framework which also allows for direct input from the user. Using Augmented Intelligence Cascade ensures that the end user is part of the process.</a:t>
            </a:r>
          </a:p>
          <a:p>
            <a:endParaRPr lang="en-US">
              <a:solidFill>
                <a:schemeClr val="tx1"/>
              </a:solidFill>
              <a:effectLst/>
              <a:latin typeface="Raleway" panose="020B0503030101060003" pitchFamily="34" charset="0"/>
              <a:cs typeface="Segoe UI" panose="020B0502040204020203" pitchFamily="34" charset="0"/>
            </a:endParaRPr>
          </a:p>
          <a:p>
            <a:r>
              <a:rPr lang="en-US">
                <a:solidFill>
                  <a:schemeClr val="tx1"/>
                </a:solidFill>
                <a:effectLst/>
                <a:latin typeface="Raleway" panose="020B0503030101060003" pitchFamily="34" charset="0"/>
                <a:cs typeface="Segoe UI" panose="020B0502040204020203" pitchFamily="34" charset="0"/>
              </a:rPr>
              <a:t>Cascade is built using containers. Containers are lightweight standard unit of software that have all the dependencies and up code to run the application securely, quickly, and reliably from any computing environment. Using containers allows for Cascade code to  be reused and rapidly customizable for future add-ons and/or enhancements. </a:t>
            </a:r>
            <a:br>
              <a:rPr lang="en-US">
                <a:solidFill>
                  <a:schemeClr val="tx1"/>
                </a:solidFill>
                <a:effectLst/>
                <a:latin typeface="Raleway" panose="020B0503030101060003" pitchFamily="34" charset="0"/>
                <a:cs typeface="Segoe UI" panose="020B0502040204020203" pitchFamily="34" charset="0"/>
              </a:rPr>
            </a:br>
            <a:endParaRPr lang="en-US">
              <a:solidFill>
                <a:schemeClr val="tx1"/>
              </a:solidFill>
              <a:effectLst/>
              <a:latin typeface="Raleway" panose="020B0503030101060003" pitchFamily="34" charset="0"/>
              <a:cs typeface="Segoe UI" panose="020B0502040204020203" pitchFamily="34" charset="0"/>
            </a:endParaRPr>
          </a:p>
          <a:p>
            <a:r>
              <a:rPr lang="en-US">
                <a:solidFill>
                  <a:schemeClr val="tx1"/>
                </a:solidFill>
                <a:effectLst/>
                <a:latin typeface="Raleway" panose="020B0503030101060003" pitchFamily="34" charset="0"/>
                <a:cs typeface="Segoe UI" panose="020B0502040204020203" pitchFamily="34" charset="0"/>
              </a:rPr>
              <a:t>The software uses artificial neural-intelligence for accuracy and speed of report writing. This software has the ability to work on unstructured, semi-structured, and structured data. Cascade identifies, collects and delivers mission critical information more quickly allowing the user to report out to managers/analysts all the relevant information.</a:t>
            </a:r>
          </a:p>
          <a:p>
            <a:endParaRPr lang="en-US">
              <a:solidFill>
                <a:schemeClr val="tx1"/>
              </a:solidFill>
              <a:latin typeface="Raleway" panose="020B0503030101060003" pitchFamily="34" charset="0"/>
            </a:endParaRPr>
          </a:p>
        </p:txBody>
      </p:sp>
      <p:sp>
        <p:nvSpPr>
          <p:cNvPr id="8" name="Title 7">
            <a:extLst>
              <a:ext uri="{FF2B5EF4-FFF2-40B4-BE49-F238E27FC236}">
                <a16:creationId xmlns:a16="http://schemas.microsoft.com/office/drawing/2014/main" id="{44E18488-57B1-43B6-8EA9-E0A2928F8EF3}"/>
              </a:ext>
            </a:extLst>
          </p:cNvPr>
          <p:cNvSpPr>
            <a:spLocks noGrp="1"/>
          </p:cNvSpPr>
          <p:nvPr>
            <p:ph type="title"/>
          </p:nvPr>
        </p:nvSpPr>
        <p:spPr>
          <a:xfrm>
            <a:off x="0" y="0"/>
            <a:ext cx="6454140" cy="1063500"/>
          </a:xfrm>
        </p:spPr>
        <p:txBody>
          <a:bodyPr/>
          <a:lstStyle/>
          <a:p>
            <a:r>
              <a:rPr lang="en-US">
                <a:solidFill>
                  <a:schemeClr val="bg1"/>
                </a:solidFill>
                <a:latin typeface="Raleway" panose="020B0503030101060003" pitchFamily="34" charset="0"/>
                <a:cs typeface="Segoe UI"/>
              </a:rPr>
              <a:t>Products - Cascade</a:t>
            </a:r>
          </a:p>
        </p:txBody>
      </p:sp>
      <p:sp>
        <p:nvSpPr>
          <p:cNvPr id="2" name="Rectangle 1">
            <a:extLst>
              <a:ext uri="{FF2B5EF4-FFF2-40B4-BE49-F238E27FC236}">
                <a16:creationId xmlns:a16="http://schemas.microsoft.com/office/drawing/2014/main" id="{E32EEC15-AEAE-4E41-8D96-C3C11CF986DC}"/>
              </a:ext>
            </a:extLst>
          </p:cNvPr>
          <p:cNvSpPr/>
          <p:nvPr/>
        </p:nvSpPr>
        <p:spPr>
          <a:xfrm>
            <a:off x="0" y="1063500"/>
            <a:ext cx="9144000" cy="143612"/>
          </a:xfrm>
          <a:prstGeom prst="rect">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Image result for free image usa military boots black and white">
            <a:extLst>
              <a:ext uri="{FF2B5EF4-FFF2-40B4-BE49-F238E27FC236}">
                <a16:creationId xmlns:a16="http://schemas.microsoft.com/office/drawing/2014/main" id="{FF06AC3E-53A3-4C2B-8BCF-134ADA3EA6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4140" y="2270612"/>
            <a:ext cx="2541767" cy="2508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946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B4056A6-0438-460A-9EA0-391796A7D7AF}"/>
              </a:ext>
            </a:extLst>
          </p:cNvPr>
          <p:cNvSpPr>
            <a:spLocks noGrp="1"/>
          </p:cNvSpPr>
          <p:nvPr>
            <p:ph type="title"/>
          </p:nvPr>
        </p:nvSpPr>
        <p:spPr>
          <a:xfrm>
            <a:off x="0" y="3006"/>
            <a:ext cx="6411234" cy="1063500"/>
          </a:xfrm>
          <a:ln>
            <a:noFill/>
          </a:ln>
        </p:spPr>
        <p:txBody>
          <a:bodyPr/>
          <a:lstStyle/>
          <a:p>
            <a:r>
              <a:rPr lang="en-US">
                <a:solidFill>
                  <a:schemeClr val="bg1"/>
                </a:solidFill>
                <a:latin typeface="Raleway" panose="020B0503030101060003" pitchFamily="34" charset="0"/>
                <a:cs typeface="Segoe UI" panose="020B0502040204020203" pitchFamily="34" charset="0"/>
              </a:rPr>
              <a:t>Customer Base</a:t>
            </a:r>
          </a:p>
        </p:txBody>
      </p:sp>
      <p:sp>
        <p:nvSpPr>
          <p:cNvPr id="9" name="Slide Number Placeholder 8">
            <a:extLst>
              <a:ext uri="{FF2B5EF4-FFF2-40B4-BE49-F238E27FC236}">
                <a16:creationId xmlns:a16="http://schemas.microsoft.com/office/drawing/2014/main" id="{22323B9A-4D52-49EB-AC39-9A9F388E259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29" name="TextBox 28">
            <a:extLst>
              <a:ext uri="{FF2B5EF4-FFF2-40B4-BE49-F238E27FC236}">
                <a16:creationId xmlns:a16="http://schemas.microsoft.com/office/drawing/2014/main" id="{8B00FDF8-F068-41C5-8226-633E52495367}"/>
              </a:ext>
            </a:extLst>
          </p:cNvPr>
          <p:cNvSpPr txBox="1"/>
          <p:nvPr/>
        </p:nvSpPr>
        <p:spPr>
          <a:xfrm>
            <a:off x="2805813" y="2129268"/>
            <a:ext cx="2979728" cy="707886"/>
          </a:xfrm>
          <a:prstGeom prst="rect">
            <a:avLst/>
          </a:prstGeom>
          <a:noFill/>
        </p:spPr>
        <p:txBody>
          <a:bodyPr wrap="square" rtlCol="0">
            <a:spAutoFit/>
          </a:bodyPr>
          <a:lstStyle/>
          <a:p>
            <a:r>
              <a:rPr lang="en-US" sz="2000">
                <a:solidFill>
                  <a:schemeClr val="tx1"/>
                </a:solidFill>
                <a:latin typeface="Raleway" panose="020B0503030101060003" pitchFamily="34" charset="0"/>
                <a:cs typeface="Segoe UI" panose="020B0502040204020203" pitchFamily="34" charset="0"/>
              </a:rPr>
              <a:t>Department of Defense </a:t>
            </a:r>
          </a:p>
          <a:p>
            <a:r>
              <a:rPr lang="en-US" sz="2000">
                <a:solidFill>
                  <a:schemeClr val="tx1"/>
                </a:solidFill>
                <a:latin typeface="Raleway" panose="020B0503030101060003" pitchFamily="34" charset="0"/>
                <a:cs typeface="Segoe UI" panose="020B0502040204020203" pitchFamily="34" charset="0"/>
              </a:rPr>
              <a:t>(DoD)</a:t>
            </a:r>
          </a:p>
        </p:txBody>
      </p:sp>
      <p:sp>
        <p:nvSpPr>
          <p:cNvPr id="30" name="TextBox 29">
            <a:extLst>
              <a:ext uri="{FF2B5EF4-FFF2-40B4-BE49-F238E27FC236}">
                <a16:creationId xmlns:a16="http://schemas.microsoft.com/office/drawing/2014/main" id="{0A119389-29DF-4BCF-A20C-86427C9A5BFB}"/>
              </a:ext>
            </a:extLst>
          </p:cNvPr>
          <p:cNvSpPr txBox="1"/>
          <p:nvPr/>
        </p:nvSpPr>
        <p:spPr>
          <a:xfrm>
            <a:off x="6269785" y="1411046"/>
            <a:ext cx="2874215" cy="707886"/>
          </a:xfrm>
          <a:prstGeom prst="rect">
            <a:avLst/>
          </a:prstGeom>
          <a:noFill/>
        </p:spPr>
        <p:txBody>
          <a:bodyPr wrap="square" rtlCol="0">
            <a:spAutoFit/>
          </a:bodyPr>
          <a:lstStyle/>
          <a:p>
            <a:r>
              <a:rPr lang="en-US" sz="2000">
                <a:solidFill>
                  <a:schemeClr val="tx1"/>
                </a:solidFill>
                <a:latin typeface="Raleway" panose="020B0503030101060003" pitchFamily="34" charset="0"/>
                <a:cs typeface="Segoe UI" panose="020B0502040204020203" pitchFamily="34" charset="0"/>
              </a:rPr>
              <a:t>National Intelligence </a:t>
            </a:r>
          </a:p>
          <a:p>
            <a:r>
              <a:rPr lang="en-US" sz="2000">
                <a:solidFill>
                  <a:schemeClr val="tx1"/>
                </a:solidFill>
                <a:latin typeface="Raleway" panose="020B0503030101060003" pitchFamily="34" charset="0"/>
                <a:cs typeface="Segoe UI" panose="020B0502040204020203" pitchFamily="34" charset="0"/>
              </a:rPr>
              <a:t>Community</a:t>
            </a:r>
          </a:p>
        </p:txBody>
      </p:sp>
      <p:sp>
        <p:nvSpPr>
          <p:cNvPr id="25" name="TextBox 24">
            <a:extLst>
              <a:ext uri="{FF2B5EF4-FFF2-40B4-BE49-F238E27FC236}">
                <a16:creationId xmlns:a16="http://schemas.microsoft.com/office/drawing/2014/main" id="{111EDD96-F06A-40BD-BA3D-AC38A92829B5}"/>
              </a:ext>
            </a:extLst>
          </p:cNvPr>
          <p:cNvSpPr txBox="1"/>
          <p:nvPr/>
        </p:nvSpPr>
        <p:spPr>
          <a:xfrm>
            <a:off x="290069" y="1392435"/>
            <a:ext cx="2638434" cy="1938992"/>
          </a:xfrm>
          <a:prstGeom prst="rect">
            <a:avLst/>
          </a:prstGeom>
          <a:noFill/>
        </p:spPr>
        <p:txBody>
          <a:bodyPr wrap="square" rtlCol="0">
            <a:spAutoFit/>
          </a:bodyPr>
          <a:lstStyle/>
          <a:p>
            <a:r>
              <a:rPr lang="en-US" sz="2000">
                <a:solidFill>
                  <a:schemeClr val="tx1"/>
                </a:solidFill>
                <a:latin typeface="Raleway" panose="020B0503030101060003" pitchFamily="34" charset="0"/>
                <a:cs typeface="Segoe UI" panose="020B0502040204020203" pitchFamily="34" charset="0"/>
              </a:rPr>
              <a:t>Army</a:t>
            </a:r>
          </a:p>
          <a:p>
            <a:r>
              <a:rPr lang="en-US" sz="2000">
                <a:solidFill>
                  <a:schemeClr val="tx1"/>
                </a:solidFill>
                <a:latin typeface="Raleway" panose="020B0503030101060003" pitchFamily="34" charset="0"/>
                <a:cs typeface="Segoe UI" panose="020B0502040204020203" pitchFamily="34" charset="0"/>
              </a:rPr>
              <a:t>Air Force</a:t>
            </a:r>
          </a:p>
          <a:p>
            <a:r>
              <a:rPr lang="en-US" sz="2000">
                <a:solidFill>
                  <a:schemeClr val="tx1"/>
                </a:solidFill>
                <a:latin typeface="Raleway" panose="020B0503030101060003" pitchFamily="34" charset="0"/>
                <a:cs typeface="Segoe UI" panose="020B0502040204020203" pitchFamily="34" charset="0"/>
              </a:rPr>
              <a:t>Navy </a:t>
            </a:r>
          </a:p>
          <a:p>
            <a:r>
              <a:rPr lang="en-US" sz="2000">
                <a:solidFill>
                  <a:schemeClr val="tx1"/>
                </a:solidFill>
                <a:latin typeface="Raleway" panose="020B0503030101060003" pitchFamily="34" charset="0"/>
                <a:cs typeface="Segoe UI" panose="020B0502040204020203" pitchFamily="34" charset="0"/>
              </a:rPr>
              <a:t>Marines</a:t>
            </a:r>
          </a:p>
          <a:p>
            <a:r>
              <a:rPr lang="en-US" sz="2000">
                <a:solidFill>
                  <a:schemeClr val="tx1"/>
                </a:solidFill>
                <a:latin typeface="Raleway" panose="020B0503030101060003" pitchFamily="34" charset="0"/>
                <a:cs typeface="Segoe UI" panose="020B0502040204020203" pitchFamily="34" charset="0"/>
              </a:rPr>
              <a:t>DIA </a:t>
            </a:r>
          </a:p>
          <a:p>
            <a:r>
              <a:rPr lang="en-US" sz="2000">
                <a:solidFill>
                  <a:schemeClr val="tx1"/>
                </a:solidFill>
                <a:latin typeface="Raleway" panose="020B0503030101060003" pitchFamily="34" charset="0"/>
                <a:cs typeface="Segoe UI" panose="020B0502040204020203" pitchFamily="34" charset="0"/>
              </a:rPr>
              <a:t>NSA</a:t>
            </a:r>
          </a:p>
        </p:txBody>
      </p:sp>
      <p:sp>
        <p:nvSpPr>
          <p:cNvPr id="27" name="TextBox 26">
            <a:extLst>
              <a:ext uri="{FF2B5EF4-FFF2-40B4-BE49-F238E27FC236}">
                <a16:creationId xmlns:a16="http://schemas.microsoft.com/office/drawing/2014/main" id="{1DFB5342-37FE-484A-843C-837E45594404}"/>
              </a:ext>
            </a:extLst>
          </p:cNvPr>
          <p:cNvSpPr txBox="1"/>
          <p:nvPr/>
        </p:nvSpPr>
        <p:spPr>
          <a:xfrm>
            <a:off x="2805813" y="1425255"/>
            <a:ext cx="2979728" cy="707886"/>
          </a:xfrm>
          <a:prstGeom prst="rect">
            <a:avLst/>
          </a:prstGeom>
          <a:noFill/>
        </p:spPr>
        <p:txBody>
          <a:bodyPr wrap="square" rtlCol="0">
            <a:spAutoFit/>
          </a:bodyPr>
          <a:lstStyle/>
          <a:p>
            <a:r>
              <a:rPr lang="en-US" sz="2000">
                <a:solidFill>
                  <a:schemeClr val="tx1"/>
                </a:solidFill>
                <a:latin typeface="Raleway" panose="020B0503030101060003" pitchFamily="34" charset="0"/>
                <a:cs typeface="Segoe UI" panose="020B0502040204020203" pitchFamily="34" charset="0"/>
              </a:rPr>
              <a:t>Combatant Commands</a:t>
            </a:r>
          </a:p>
          <a:p>
            <a:r>
              <a:rPr lang="en-US" sz="2000">
                <a:solidFill>
                  <a:schemeClr val="tx1"/>
                </a:solidFill>
                <a:latin typeface="Raleway" panose="020B0503030101060003" pitchFamily="34" charset="0"/>
                <a:cs typeface="Segoe UI" panose="020B0502040204020203" pitchFamily="34" charset="0"/>
              </a:rPr>
              <a:t>(CONUS, OCONUS)</a:t>
            </a:r>
          </a:p>
        </p:txBody>
      </p:sp>
      <p:sp>
        <p:nvSpPr>
          <p:cNvPr id="28" name="Rectangle 27">
            <a:extLst>
              <a:ext uri="{FF2B5EF4-FFF2-40B4-BE49-F238E27FC236}">
                <a16:creationId xmlns:a16="http://schemas.microsoft.com/office/drawing/2014/main" id="{FFE72202-0395-4433-AD59-903E6BE9B5FA}"/>
              </a:ext>
            </a:extLst>
          </p:cNvPr>
          <p:cNvSpPr/>
          <p:nvPr/>
        </p:nvSpPr>
        <p:spPr>
          <a:xfrm>
            <a:off x="0" y="1030136"/>
            <a:ext cx="9144000" cy="176976"/>
          </a:xfrm>
          <a:prstGeom prst="rect">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F78CE700-0E33-4F5A-81C0-F998279DCA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82732" y="2271544"/>
            <a:ext cx="3855073" cy="1646782"/>
          </a:xfrm>
          <a:prstGeom prst="rect">
            <a:avLst/>
          </a:prstGeom>
        </p:spPr>
      </p:pic>
      <p:cxnSp>
        <p:nvCxnSpPr>
          <p:cNvPr id="4" name="Straight Connector 3">
            <a:extLst>
              <a:ext uri="{FF2B5EF4-FFF2-40B4-BE49-F238E27FC236}">
                <a16:creationId xmlns:a16="http://schemas.microsoft.com/office/drawing/2014/main" id="{2FF766C6-5181-4341-A181-C895AAC103BB}"/>
              </a:ext>
            </a:extLst>
          </p:cNvPr>
          <p:cNvCxnSpPr>
            <a:cxnSpLocks/>
          </p:cNvCxnSpPr>
          <p:nvPr/>
        </p:nvCxnSpPr>
        <p:spPr>
          <a:xfrm flipV="1">
            <a:off x="0" y="4086413"/>
            <a:ext cx="9144000" cy="1"/>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Slide Number Placeholder 8">
            <a:extLst>
              <a:ext uri="{FF2B5EF4-FFF2-40B4-BE49-F238E27FC236}">
                <a16:creationId xmlns:a16="http://schemas.microsoft.com/office/drawing/2014/main" id="{9CB789CA-B0A3-F90E-B40D-1FF44FF01148}"/>
              </a:ext>
            </a:extLst>
          </p:cNvPr>
          <p:cNvSpPr txBox="1">
            <a:spLocks/>
          </p:cNvSpPr>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400"/>
              <a:buFont typeface="Arial"/>
              <a:buNone/>
              <a:defRPr sz="1400" b="0" i="0" u="none" strike="noStrike" cap="none">
                <a:solidFill>
                  <a:schemeClr val="dk2"/>
                </a:solidFill>
                <a:latin typeface="Arial"/>
                <a:ea typeface="Arial"/>
                <a:cs typeface="Arial"/>
                <a:sym typeface="Arial"/>
              </a:defRPr>
            </a:lvl9pPr>
          </a:lstStyle>
          <a:p>
            <a:pPr algn="r"/>
            <a:fld id="{00000000-1234-1234-1234-123412341234}" type="slidenum">
              <a:rPr lang="en" smtClean="0"/>
              <a:pPr algn="r"/>
              <a:t>11</a:t>
            </a:fld>
            <a:endParaRPr lang="en"/>
          </a:p>
        </p:txBody>
      </p:sp>
      <p:pic>
        <p:nvPicPr>
          <p:cNvPr id="35" name="Picture 34" descr="A close up of a sign&#10;&#10;Description automatically generated">
            <a:extLst>
              <a:ext uri="{FF2B5EF4-FFF2-40B4-BE49-F238E27FC236}">
                <a16:creationId xmlns:a16="http://schemas.microsoft.com/office/drawing/2014/main" id="{1FEBE184-5809-CB0B-81E1-48509EAF4F17}"/>
              </a:ext>
            </a:extLst>
          </p:cNvPr>
          <p:cNvPicPr>
            <a:picLocks noChangeAspect="1"/>
          </p:cNvPicPr>
          <p:nvPr/>
        </p:nvPicPr>
        <p:blipFill>
          <a:blip r:embed="rId5"/>
          <a:stretch>
            <a:fillRect/>
          </a:stretch>
        </p:blipFill>
        <p:spPr>
          <a:xfrm>
            <a:off x="1095556" y="4168448"/>
            <a:ext cx="903746" cy="899559"/>
          </a:xfrm>
          <a:prstGeom prst="rect">
            <a:avLst/>
          </a:prstGeom>
        </p:spPr>
      </p:pic>
      <p:pic>
        <p:nvPicPr>
          <p:cNvPr id="36" name="Picture 35">
            <a:extLst>
              <a:ext uri="{FF2B5EF4-FFF2-40B4-BE49-F238E27FC236}">
                <a16:creationId xmlns:a16="http://schemas.microsoft.com/office/drawing/2014/main" id="{4CA247A9-F380-4BAA-B9BA-748F11D09979}"/>
              </a:ext>
            </a:extLst>
          </p:cNvPr>
          <p:cNvPicPr>
            <a:picLocks noChangeAspect="1"/>
          </p:cNvPicPr>
          <p:nvPr/>
        </p:nvPicPr>
        <p:blipFill>
          <a:blip r:embed="rId6"/>
          <a:stretch>
            <a:fillRect/>
          </a:stretch>
        </p:blipFill>
        <p:spPr>
          <a:xfrm>
            <a:off x="38509" y="4202426"/>
            <a:ext cx="866018" cy="802831"/>
          </a:xfrm>
          <a:prstGeom prst="rect">
            <a:avLst/>
          </a:prstGeom>
        </p:spPr>
      </p:pic>
      <p:pic>
        <p:nvPicPr>
          <p:cNvPr id="37" name="Picture 36" descr="A close up of a sign&#10;&#10;Description automatically generated">
            <a:extLst>
              <a:ext uri="{FF2B5EF4-FFF2-40B4-BE49-F238E27FC236}">
                <a16:creationId xmlns:a16="http://schemas.microsoft.com/office/drawing/2014/main" id="{344388F2-2A44-D70C-D207-7CF0F0DF7F97}"/>
              </a:ext>
            </a:extLst>
          </p:cNvPr>
          <p:cNvPicPr>
            <a:picLocks noChangeAspect="1"/>
          </p:cNvPicPr>
          <p:nvPr/>
        </p:nvPicPr>
        <p:blipFill>
          <a:blip r:embed="rId7"/>
          <a:stretch>
            <a:fillRect/>
          </a:stretch>
        </p:blipFill>
        <p:spPr>
          <a:xfrm>
            <a:off x="5357176" y="4189862"/>
            <a:ext cx="856730" cy="856730"/>
          </a:xfrm>
          <a:prstGeom prst="rect">
            <a:avLst/>
          </a:prstGeom>
        </p:spPr>
      </p:pic>
      <p:pic>
        <p:nvPicPr>
          <p:cNvPr id="38" name="Google Shape;721;p97">
            <a:extLst>
              <a:ext uri="{FF2B5EF4-FFF2-40B4-BE49-F238E27FC236}">
                <a16:creationId xmlns:a16="http://schemas.microsoft.com/office/drawing/2014/main" id="{74C675C3-1C27-51B0-8256-36461138D2CE}"/>
              </a:ext>
            </a:extLst>
          </p:cNvPr>
          <p:cNvPicPr preferRelativeResize="0"/>
          <p:nvPr/>
        </p:nvPicPr>
        <p:blipFill rotWithShape="1">
          <a:blip r:embed="rId8">
            <a:alphaModFix/>
          </a:blip>
          <a:srcRect/>
          <a:stretch/>
        </p:blipFill>
        <p:spPr>
          <a:xfrm>
            <a:off x="7462016" y="4278427"/>
            <a:ext cx="1097670" cy="297941"/>
          </a:xfrm>
          <a:prstGeom prst="rect">
            <a:avLst/>
          </a:prstGeom>
          <a:noFill/>
          <a:ln>
            <a:noFill/>
          </a:ln>
        </p:spPr>
      </p:pic>
      <p:pic>
        <p:nvPicPr>
          <p:cNvPr id="39" name="Google Shape;719;p97">
            <a:extLst>
              <a:ext uri="{FF2B5EF4-FFF2-40B4-BE49-F238E27FC236}">
                <a16:creationId xmlns:a16="http://schemas.microsoft.com/office/drawing/2014/main" id="{950D43B7-2975-687A-2C66-7E5A6A7B7500}"/>
              </a:ext>
            </a:extLst>
          </p:cNvPr>
          <p:cNvPicPr preferRelativeResize="0"/>
          <p:nvPr/>
        </p:nvPicPr>
        <p:blipFill rotWithShape="1">
          <a:blip r:embed="rId9">
            <a:alphaModFix/>
          </a:blip>
          <a:srcRect/>
          <a:stretch/>
        </p:blipFill>
        <p:spPr>
          <a:xfrm>
            <a:off x="6411234" y="4197597"/>
            <a:ext cx="856731" cy="854466"/>
          </a:xfrm>
          <a:prstGeom prst="rect">
            <a:avLst/>
          </a:prstGeom>
          <a:noFill/>
          <a:ln>
            <a:noFill/>
          </a:ln>
        </p:spPr>
      </p:pic>
      <p:pic>
        <p:nvPicPr>
          <p:cNvPr id="40" name="Google Shape;720;p97">
            <a:extLst>
              <a:ext uri="{FF2B5EF4-FFF2-40B4-BE49-F238E27FC236}">
                <a16:creationId xmlns:a16="http://schemas.microsoft.com/office/drawing/2014/main" id="{D797F06C-3CDC-6827-811B-E4B9E7A1ADCE}"/>
              </a:ext>
            </a:extLst>
          </p:cNvPr>
          <p:cNvPicPr preferRelativeResize="0"/>
          <p:nvPr/>
        </p:nvPicPr>
        <p:blipFill rotWithShape="1">
          <a:blip r:embed="rId10">
            <a:alphaModFix/>
          </a:blip>
          <a:srcRect/>
          <a:stretch/>
        </p:blipFill>
        <p:spPr>
          <a:xfrm>
            <a:off x="4330518" y="4197597"/>
            <a:ext cx="840897" cy="854466"/>
          </a:xfrm>
          <a:prstGeom prst="rect">
            <a:avLst/>
          </a:prstGeom>
          <a:noFill/>
          <a:ln>
            <a:noFill/>
          </a:ln>
        </p:spPr>
      </p:pic>
      <p:pic>
        <p:nvPicPr>
          <p:cNvPr id="41" name="Picture 4">
            <a:extLst>
              <a:ext uri="{FF2B5EF4-FFF2-40B4-BE49-F238E27FC236}">
                <a16:creationId xmlns:a16="http://schemas.microsoft.com/office/drawing/2014/main" id="{783EE250-759B-938C-16FC-90D868DFFFD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95817" y="4603841"/>
            <a:ext cx="1060974" cy="41202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5">
            <a:extLst>
              <a:ext uri="{FF2B5EF4-FFF2-40B4-BE49-F238E27FC236}">
                <a16:creationId xmlns:a16="http://schemas.microsoft.com/office/drawing/2014/main" id="{16EF8DE5-CC9B-C7E3-61F2-B9380B1DE0F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t="1111" b="1111"/>
          <a:stretch>
            <a:fillRect/>
          </a:stretch>
        </p:blipFill>
        <p:spPr bwMode="auto">
          <a:xfrm>
            <a:off x="3235743" y="4177780"/>
            <a:ext cx="903746" cy="90641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43" name="Straight Connector 42">
            <a:extLst>
              <a:ext uri="{FF2B5EF4-FFF2-40B4-BE49-F238E27FC236}">
                <a16:creationId xmlns:a16="http://schemas.microsoft.com/office/drawing/2014/main" id="{EDC56C82-C765-FF19-E0D6-F2CC09B4F3F5}"/>
              </a:ext>
            </a:extLst>
          </p:cNvPr>
          <p:cNvCxnSpPr>
            <a:cxnSpLocks/>
          </p:cNvCxnSpPr>
          <p:nvPr/>
        </p:nvCxnSpPr>
        <p:spPr>
          <a:xfrm flipV="1">
            <a:off x="0" y="4086413"/>
            <a:ext cx="9144000" cy="1"/>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pic>
        <p:nvPicPr>
          <p:cNvPr id="44" name="Picture 4" descr="Image result for UNITED STATES SPECIAL OPERATOPMS CPOMMAN">
            <a:extLst>
              <a:ext uri="{FF2B5EF4-FFF2-40B4-BE49-F238E27FC236}">
                <a16:creationId xmlns:a16="http://schemas.microsoft.com/office/drawing/2014/main" id="{91FCC5AB-E92B-0439-FE55-57DBFF3D217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90331" y="4200464"/>
            <a:ext cx="854383" cy="840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102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n abstract circuit line pattern">
            <a:extLst>
              <a:ext uri="{FF2B5EF4-FFF2-40B4-BE49-F238E27FC236}">
                <a16:creationId xmlns:a16="http://schemas.microsoft.com/office/drawing/2014/main" id="{B8DF7515-2B5C-4C5F-87C8-25CEB0BF4554}"/>
              </a:ext>
            </a:extLst>
          </p:cNvPr>
          <p:cNvPicPr>
            <a:picLocks noChangeAspect="1"/>
          </p:cNvPicPr>
          <p:nvPr/>
        </p:nvPicPr>
        <p:blipFill>
          <a:blip r:embed="rId2"/>
          <a:stretch>
            <a:fillRect/>
          </a:stretch>
        </p:blipFill>
        <p:spPr>
          <a:xfrm>
            <a:off x="0" y="1207111"/>
            <a:ext cx="9144000" cy="3951951"/>
          </a:xfrm>
          <a:prstGeom prst="rect">
            <a:avLst/>
          </a:prstGeom>
        </p:spPr>
      </p:pic>
      <p:sp>
        <p:nvSpPr>
          <p:cNvPr id="4" name="Title 3">
            <a:extLst>
              <a:ext uri="{FF2B5EF4-FFF2-40B4-BE49-F238E27FC236}">
                <a16:creationId xmlns:a16="http://schemas.microsoft.com/office/drawing/2014/main" id="{E7EEC258-4784-4356-858C-0C8C2C97A339}"/>
              </a:ext>
            </a:extLst>
          </p:cNvPr>
          <p:cNvSpPr>
            <a:spLocks noGrp="1"/>
          </p:cNvSpPr>
          <p:nvPr>
            <p:ph type="title"/>
          </p:nvPr>
        </p:nvSpPr>
        <p:spPr/>
        <p:txBody>
          <a:bodyPr/>
          <a:lstStyle/>
          <a:p>
            <a:r>
              <a:rPr lang="en-US">
                <a:solidFill>
                  <a:schemeClr val="bg1"/>
                </a:solidFill>
              </a:rPr>
              <a:t>Project Development</a:t>
            </a:r>
          </a:p>
        </p:txBody>
      </p:sp>
      <p:sp>
        <p:nvSpPr>
          <p:cNvPr id="3" name="Slide Number Placeholder 2">
            <a:extLst>
              <a:ext uri="{FF2B5EF4-FFF2-40B4-BE49-F238E27FC236}">
                <a16:creationId xmlns:a16="http://schemas.microsoft.com/office/drawing/2014/main" id="{FDE0E72B-DDD2-46BA-A37F-A0D4F9E406E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12</a:t>
            </a:fld>
            <a:endParaRPr lang="en"/>
          </a:p>
        </p:txBody>
      </p:sp>
      <p:graphicFrame>
        <p:nvGraphicFramePr>
          <p:cNvPr id="7" name="Diagram 6">
            <a:extLst>
              <a:ext uri="{FF2B5EF4-FFF2-40B4-BE49-F238E27FC236}">
                <a16:creationId xmlns:a16="http://schemas.microsoft.com/office/drawing/2014/main" id="{F2B6EB7A-A106-4BA0-8F84-CFA145279241}"/>
              </a:ext>
            </a:extLst>
          </p:cNvPr>
          <p:cNvGraphicFramePr/>
          <p:nvPr>
            <p:extLst>
              <p:ext uri="{D42A27DB-BD31-4B8C-83A1-F6EECF244321}">
                <p14:modId xmlns:p14="http://schemas.microsoft.com/office/powerpoint/2010/main" val="2893542828"/>
              </p:ext>
            </p:extLst>
          </p:nvPr>
        </p:nvGraphicFramePr>
        <p:xfrm>
          <a:off x="38510" y="1817515"/>
          <a:ext cx="9066982" cy="30167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1148EB11-1972-4B3B-8969-6891A46468C2}"/>
              </a:ext>
            </a:extLst>
          </p:cNvPr>
          <p:cNvSpPr/>
          <p:nvPr/>
        </p:nvSpPr>
        <p:spPr>
          <a:xfrm>
            <a:off x="0" y="1063500"/>
            <a:ext cx="9144000" cy="143612"/>
          </a:xfrm>
          <a:prstGeom prst="rect">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1721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Stone wall texture">
            <a:extLst>
              <a:ext uri="{FF2B5EF4-FFF2-40B4-BE49-F238E27FC236}">
                <a16:creationId xmlns:a16="http://schemas.microsoft.com/office/drawing/2014/main" id="{815389C7-F79C-4C09-BC40-F100909F9818}"/>
              </a:ext>
            </a:extLst>
          </p:cNvPr>
          <p:cNvPicPr>
            <a:picLocks noChangeAspect="1"/>
          </p:cNvPicPr>
          <p:nvPr/>
        </p:nvPicPr>
        <p:blipFill>
          <a:blip r:embed="rId2"/>
          <a:stretch>
            <a:fillRect/>
          </a:stretch>
        </p:blipFill>
        <p:spPr>
          <a:xfrm>
            <a:off x="-19253" y="1207112"/>
            <a:ext cx="4572000" cy="3936388"/>
          </a:xfrm>
          <a:prstGeom prst="rect">
            <a:avLst/>
          </a:prstGeom>
        </p:spPr>
      </p:pic>
      <p:sp>
        <p:nvSpPr>
          <p:cNvPr id="2" name="Title 1">
            <a:extLst>
              <a:ext uri="{FF2B5EF4-FFF2-40B4-BE49-F238E27FC236}">
                <a16:creationId xmlns:a16="http://schemas.microsoft.com/office/drawing/2014/main" id="{8D43360A-C488-4C28-9535-087CD120CC08}"/>
              </a:ext>
            </a:extLst>
          </p:cNvPr>
          <p:cNvSpPr>
            <a:spLocks noGrp="1"/>
          </p:cNvSpPr>
          <p:nvPr>
            <p:ph type="title"/>
          </p:nvPr>
        </p:nvSpPr>
        <p:spPr>
          <a:xfrm>
            <a:off x="0" y="0"/>
            <a:ext cx="6461760" cy="1063499"/>
          </a:xfrm>
        </p:spPr>
        <p:txBody>
          <a:bodyPr/>
          <a:lstStyle/>
          <a:p>
            <a:r>
              <a:rPr lang="en-US">
                <a:solidFill>
                  <a:schemeClr val="bg1"/>
                </a:solidFill>
                <a:latin typeface="Raleway" panose="020B0503030101060003" pitchFamily="34" charset="0"/>
                <a:cs typeface="Segoe UI" panose="020B0502040204020203" pitchFamily="34" charset="0"/>
              </a:rPr>
              <a:t>Projects</a:t>
            </a:r>
          </a:p>
        </p:txBody>
      </p:sp>
      <p:sp>
        <p:nvSpPr>
          <p:cNvPr id="3" name="Slide Number Placeholder 2">
            <a:extLst>
              <a:ext uri="{FF2B5EF4-FFF2-40B4-BE49-F238E27FC236}">
                <a16:creationId xmlns:a16="http://schemas.microsoft.com/office/drawing/2014/main" id="{B1135ED1-235D-4703-BD5E-AB16775A1E1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13</a:t>
            </a:fld>
            <a:endParaRPr lang="en"/>
          </a:p>
        </p:txBody>
      </p:sp>
      <p:sp>
        <p:nvSpPr>
          <p:cNvPr id="7" name="TextBox 6">
            <a:extLst>
              <a:ext uri="{FF2B5EF4-FFF2-40B4-BE49-F238E27FC236}">
                <a16:creationId xmlns:a16="http://schemas.microsoft.com/office/drawing/2014/main" id="{DB92C45F-A4DB-414D-BD34-A9C956A8E359}"/>
              </a:ext>
            </a:extLst>
          </p:cNvPr>
          <p:cNvSpPr txBox="1"/>
          <p:nvPr/>
        </p:nvSpPr>
        <p:spPr>
          <a:xfrm>
            <a:off x="1" y="1188325"/>
            <a:ext cx="4572000" cy="3146631"/>
          </a:xfrm>
          <a:prstGeom prst="rect">
            <a:avLst/>
          </a:prstGeom>
          <a:noFill/>
        </p:spPr>
        <p:txBody>
          <a:bodyPr wrap="square">
            <a:spAutoFit/>
          </a:bodyPr>
          <a:lstStyle/>
          <a:p>
            <a:pPr marL="0" marR="0">
              <a:lnSpc>
                <a:spcPct val="107000"/>
              </a:lnSpc>
              <a:spcBef>
                <a:spcPts val="0"/>
              </a:spcBef>
              <a:spcAft>
                <a:spcPts val="800"/>
              </a:spcAft>
            </a:pPr>
            <a:r>
              <a:rPr lang="en-US" sz="1200" b="1">
                <a:solidFill>
                  <a:schemeClr val="tx1"/>
                </a:solidFill>
                <a:effectLst/>
                <a:latin typeface="Raleway" panose="020B0503030101060003" pitchFamily="34" charset="0"/>
                <a:ea typeface="Times New Roman" panose="02020603050405020304" pitchFamily="18" charset="0"/>
                <a:cs typeface="Arial" panose="020B0604020202020204" pitchFamily="34" charset="0"/>
              </a:rPr>
              <a:t>Army Intelligence Digital Transformation Engineering Services (AIDTES)</a:t>
            </a:r>
            <a:br>
              <a:rPr lang="en-US" sz="1200">
                <a:solidFill>
                  <a:schemeClr val="tx1"/>
                </a:solidFill>
                <a:effectLst/>
                <a:latin typeface="Raleway" panose="020B0503030101060003" pitchFamily="34" charset="0"/>
                <a:ea typeface="Calibri" panose="020F0502020204030204" pitchFamily="34" charset="0"/>
                <a:cs typeface="Arial" panose="020B0604020202020204" pitchFamily="34" charset="0"/>
              </a:rPr>
            </a:b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Zapata supports I2WD’s systems and systems-of-systems with baseline improvements, modernization efforts, and technology insertion of complex architectures operating across multiple branches and operational theatres supporting National, Joint, and Tactical level intelligence operations and domains. These efforts include the installation, integration, and verification of DCGS-A Fusion Brain (DFB), Fixed Infrastructure (DFI), and Fixed Storage (DFS) in addition to software engineering services on pre- and post-deployment initiatives.</a:t>
            </a:r>
            <a:endParaRPr lang="en-US" sz="1200">
              <a:solidFill>
                <a:schemeClr val="tx1"/>
              </a:solidFill>
              <a:latin typeface="Raleway" panose="020B0503030101060003" pitchFamily="34" charset="0"/>
              <a:ea typeface="Times New Roman" panose="02020603050405020304" pitchFamily="18" charset="0"/>
              <a:cs typeface="Arial" panose="020B0604020202020204" pitchFamily="34" charset="0"/>
            </a:endParaRPr>
          </a:p>
          <a:p>
            <a:pPr marL="0" marR="0">
              <a:lnSpc>
                <a:spcPct val="107000"/>
              </a:lnSpc>
              <a:spcBef>
                <a:spcPts val="0"/>
              </a:spcBef>
              <a:spcAft>
                <a:spcPts val="800"/>
              </a:spcAft>
            </a:pP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Sub-contractor to Booz Allen Hamilton, Inc.</a:t>
            </a:r>
            <a:br>
              <a:rPr lang="en-US" sz="1200">
                <a:solidFill>
                  <a:schemeClr val="tx1"/>
                </a:solidFill>
                <a:effectLst/>
                <a:latin typeface="Raleway" panose="020B0503030101060003" pitchFamily="34" charset="0"/>
                <a:ea typeface="Calibri" panose="020F0502020204030204" pitchFamily="34" charset="0"/>
                <a:cs typeface="Arial" panose="020B0604020202020204" pitchFamily="34" charset="0"/>
              </a:rPr>
            </a:b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Contract Number: GS00Q14OADU308 / S901801BAH</a:t>
            </a:r>
            <a:br>
              <a:rPr lang="en-US" sz="1200">
                <a:solidFill>
                  <a:schemeClr val="tx1"/>
                </a:solidFill>
                <a:effectLst/>
                <a:latin typeface="Raleway" panose="020B0503030101060003" pitchFamily="34" charset="0"/>
                <a:ea typeface="Calibri" panose="020F0502020204030204" pitchFamily="34" charset="0"/>
                <a:cs typeface="Arial" panose="020B0604020202020204" pitchFamily="34" charset="0"/>
              </a:rPr>
            </a:b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Contract Expiration: September 2023</a:t>
            </a:r>
            <a:endParaRPr lang="en-US" sz="1200">
              <a:solidFill>
                <a:schemeClr val="tx1"/>
              </a:solidFill>
              <a:effectLst/>
              <a:latin typeface="Raleway" panose="020B0503030101060003"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28E50D75-AFAD-4D93-84B0-F63F108AB85F}"/>
              </a:ext>
            </a:extLst>
          </p:cNvPr>
          <p:cNvSpPr txBox="1"/>
          <p:nvPr/>
        </p:nvSpPr>
        <p:spPr>
          <a:xfrm>
            <a:off x="4629764" y="1204211"/>
            <a:ext cx="4533490" cy="3044038"/>
          </a:xfrm>
          <a:prstGeom prst="rect">
            <a:avLst/>
          </a:prstGeom>
          <a:noFill/>
        </p:spPr>
        <p:txBody>
          <a:bodyPr wrap="square">
            <a:spAutoFit/>
          </a:bodyPr>
          <a:lstStyle/>
          <a:p>
            <a:pPr marL="0" marR="0">
              <a:lnSpc>
                <a:spcPct val="107000"/>
              </a:lnSpc>
              <a:spcBef>
                <a:spcPts val="0"/>
              </a:spcBef>
              <a:spcAft>
                <a:spcPts val="0"/>
              </a:spcAft>
            </a:pPr>
            <a:r>
              <a:rPr lang="en-US" sz="1200" b="1">
                <a:solidFill>
                  <a:schemeClr val="tx1"/>
                </a:solidFill>
                <a:effectLst/>
                <a:latin typeface="Raleway" panose="020B0503030101060003" pitchFamily="34" charset="0"/>
                <a:ea typeface="Times New Roman" panose="02020603050405020304" pitchFamily="18" charset="0"/>
                <a:cs typeface="Arial" panose="020B0604020202020204" pitchFamily="34" charset="0"/>
              </a:rPr>
              <a:t>Army Cyber Enterprise Services (ACES) </a:t>
            </a:r>
            <a:br>
              <a:rPr lang="en-US" sz="1200">
                <a:solidFill>
                  <a:schemeClr val="tx1"/>
                </a:solidFill>
                <a:effectLst/>
                <a:latin typeface="Raleway" panose="020B0503030101060003" pitchFamily="34" charset="0"/>
                <a:ea typeface="Calibri" panose="020F0502020204030204" pitchFamily="34" charset="0"/>
                <a:cs typeface="Arial" panose="020B0604020202020204" pitchFamily="34" charset="0"/>
              </a:rPr>
            </a:b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In support of the Army CIO/G6 Cyber Security Directorate, the Zapata Technology CIAV Team serves as the Army’s strategic asset that executes and supports the execution of</a:t>
            </a:r>
            <a:r>
              <a:rPr lang="en-US" sz="1200">
                <a:solidFill>
                  <a:schemeClr val="tx1"/>
                </a:solidFill>
                <a:latin typeface="Raleway" panose="020B0503030101060003" pitchFamily="34" charset="0"/>
                <a:ea typeface="Times New Roman" panose="02020603050405020304" pitchFamily="18" charset="0"/>
                <a:cs typeface="Arial" panose="020B0604020202020204" pitchFamily="34" charset="0"/>
              </a:rPr>
              <a:t> </a:t>
            </a: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Coalition Interoperability Assurance and Validation assessments within CIAV’s federated</a:t>
            </a:r>
            <a:r>
              <a:rPr lang="en-US" sz="1200">
                <a:solidFill>
                  <a:schemeClr val="tx1"/>
                </a:solidFill>
                <a:latin typeface="Raleway" panose="020B0503030101060003" pitchFamily="34" charset="0"/>
                <a:ea typeface="Times New Roman" panose="02020603050405020304" pitchFamily="18" charset="0"/>
                <a:cs typeface="Arial" panose="020B0604020202020204" pitchFamily="34" charset="0"/>
              </a:rPr>
              <a:t> </a:t>
            </a: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environments to enable Combatant Commands’ (CCMD) operations within both current</a:t>
            </a:r>
            <a:r>
              <a:rPr lang="en-US" sz="1200">
                <a:solidFill>
                  <a:schemeClr val="tx1"/>
                </a:solidFill>
                <a:latin typeface="Raleway" panose="020B0503030101060003" pitchFamily="34" charset="0"/>
                <a:ea typeface="Times New Roman" panose="02020603050405020304" pitchFamily="18" charset="0"/>
                <a:cs typeface="Arial" panose="020B0604020202020204" pitchFamily="34" charset="0"/>
              </a:rPr>
              <a:t> </a:t>
            </a: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environments, such as the AMN, within the Mission Partner Environment (MPE), NATO</a:t>
            </a:r>
            <a:r>
              <a:rPr lang="en-US" sz="1200">
                <a:solidFill>
                  <a:schemeClr val="tx1"/>
                </a:solidFill>
                <a:latin typeface="Raleway" panose="020B0503030101060003" pitchFamily="34" charset="0"/>
                <a:ea typeface="Times New Roman" panose="02020603050405020304" pitchFamily="18" charset="0"/>
                <a:cs typeface="Arial" panose="020B0604020202020204" pitchFamily="34" charset="0"/>
              </a:rPr>
              <a:t> </a:t>
            </a: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Federated Mission Networking (FMN) and the Joint Information Environment (JIE)</a:t>
            </a:r>
            <a:r>
              <a:rPr lang="en-US" sz="1200">
                <a:solidFill>
                  <a:schemeClr val="tx1"/>
                </a:solidFill>
                <a:latin typeface="Raleway" panose="020B0503030101060003" pitchFamily="34" charset="0"/>
                <a:ea typeface="Times New Roman" panose="02020603050405020304" pitchFamily="18" charset="0"/>
                <a:cs typeface="Arial" panose="020B0604020202020204" pitchFamily="34" charset="0"/>
              </a:rPr>
              <a:t> </a:t>
            </a: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constructs.</a:t>
            </a:r>
          </a:p>
          <a:p>
            <a:pPr marL="0" marR="0">
              <a:lnSpc>
                <a:spcPct val="107000"/>
              </a:lnSpc>
              <a:spcBef>
                <a:spcPts val="0"/>
              </a:spcBef>
              <a:spcAft>
                <a:spcPts val="0"/>
              </a:spcAft>
            </a:pPr>
            <a:br>
              <a:rPr lang="en-US" sz="1200">
                <a:solidFill>
                  <a:schemeClr val="tx1"/>
                </a:solidFill>
                <a:effectLst/>
                <a:latin typeface="Raleway" panose="020B0503030101060003" pitchFamily="34" charset="0"/>
                <a:ea typeface="Calibri" panose="020F0502020204030204" pitchFamily="34" charset="0"/>
                <a:cs typeface="Arial" panose="020B0604020202020204" pitchFamily="34" charset="0"/>
              </a:rPr>
            </a:b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Sub-contractor to Booz Allen Hamilton, Inc.</a:t>
            </a:r>
            <a:br>
              <a:rPr lang="en-US" sz="1200">
                <a:solidFill>
                  <a:schemeClr val="tx1"/>
                </a:solidFill>
                <a:effectLst/>
                <a:latin typeface="Raleway" panose="020B0503030101060003" pitchFamily="34" charset="0"/>
                <a:ea typeface="Calibri" panose="020F0502020204030204" pitchFamily="34" charset="0"/>
                <a:cs typeface="Arial" panose="020B0604020202020204" pitchFamily="34" charset="0"/>
              </a:rPr>
            </a:b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Contract Number: W52P1J-16-C-0074 / 108412SB3U</a:t>
            </a:r>
            <a:br>
              <a:rPr lang="en-US" sz="1200">
                <a:solidFill>
                  <a:schemeClr val="tx1"/>
                </a:solidFill>
                <a:effectLst/>
                <a:latin typeface="Raleway" panose="020B0503030101060003" pitchFamily="34" charset="0"/>
                <a:ea typeface="Calibri" panose="020F0502020204030204" pitchFamily="34" charset="0"/>
                <a:cs typeface="Arial" panose="020B0604020202020204" pitchFamily="34" charset="0"/>
              </a:rPr>
            </a:b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Contract Expiration: January 2022</a:t>
            </a:r>
            <a:endParaRPr lang="en-US" sz="1200">
              <a:solidFill>
                <a:schemeClr val="tx1"/>
              </a:solidFill>
              <a:effectLst/>
              <a:latin typeface="Raleway" panose="020B0503030101060003"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88FF7259-634A-4836-9066-A1F17F7CBC9F}"/>
              </a:ext>
            </a:extLst>
          </p:cNvPr>
          <p:cNvSpPr/>
          <p:nvPr/>
        </p:nvSpPr>
        <p:spPr>
          <a:xfrm>
            <a:off x="0" y="1063500"/>
            <a:ext cx="9144000" cy="143612"/>
          </a:xfrm>
          <a:prstGeom prst="rect">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9195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descr="Stone wall texture">
            <a:extLst>
              <a:ext uri="{FF2B5EF4-FFF2-40B4-BE49-F238E27FC236}">
                <a16:creationId xmlns:a16="http://schemas.microsoft.com/office/drawing/2014/main" id="{E968F6FB-7149-4A7B-9EE5-27AF19FEAEE9}"/>
              </a:ext>
            </a:extLst>
          </p:cNvPr>
          <p:cNvPicPr>
            <a:picLocks noChangeAspect="1"/>
          </p:cNvPicPr>
          <p:nvPr/>
        </p:nvPicPr>
        <p:blipFill>
          <a:blip r:embed="rId2"/>
          <a:stretch>
            <a:fillRect/>
          </a:stretch>
        </p:blipFill>
        <p:spPr>
          <a:xfrm>
            <a:off x="4572000" y="1207112"/>
            <a:ext cx="4571999" cy="3936388"/>
          </a:xfrm>
          <a:prstGeom prst="rect">
            <a:avLst/>
          </a:prstGeom>
        </p:spPr>
      </p:pic>
      <p:sp>
        <p:nvSpPr>
          <p:cNvPr id="2" name="Title 1">
            <a:extLst>
              <a:ext uri="{FF2B5EF4-FFF2-40B4-BE49-F238E27FC236}">
                <a16:creationId xmlns:a16="http://schemas.microsoft.com/office/drawing/2014/main" id="{8D43360A-C488-4C28-9535-087CD120CC08}"/>
              </a:ext>
            </a:extLst>
          </p:cNvPr>
          <p:cNvSpPr>
            <a:spLocks noGrp="1"/>
          </p:cNvSpPr>
          <p:nvPr>
            <p:ph type="title"/>
          </p:nvPr>
        </p:nvSpPr>
        <p:spPr>
          <a:xfrm>
            <a:off x="0" y="1"/>
            <a:ext cx="6242707" cy="1056356"/>
          </a:xfrm>
        </p:spPr>
        <p:txBody>
          <a:bodyPr/>
          <a:lstStyle/>
          <a:p>
            <a:r>
              <a:rPr lang="en-US">
                <a:solidFill>
                  <a:schemeClr val="bg1"/>
                </a:solidFill>
                <a:latin typeface="Raleway" panose="020B0503030101060003" pitchFamily="34" charset="0"/>
                <a:cs typeface="Segoe UI" panose="020B0502040204020203" pitchFamily="34" charset="0"/>
              </a:rPr>
              <a:t>Projects</a:t>
            </a:r>
          </a:p>
        </p:txBody>
      </p:sp>
      <p:sp>
        <p:nvSpPr>
          <p:cNvPr id="3" name="Slide Number Placeholder 2">
            <a:extLst>
              <a:ext uri="{FF2B5EF4-FFF2-40B4-BE49-F238E27FC236}">
                <a16:creationId xmlns:a16="http://schemas.microsoft.com/office/drawing/2014/main" id="{B1135ED1-235D-4703-BD5E-AB16775A1E1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14</a:t>
            </a:fld>
            <a:endParaRPr lang="en"/>
          </a:p>
        </p:txBody>
      </p:sp>
      <p:sp>
        <p:nvSpPr>
          <p:cNvPr id="5" name="TextBox 4">
            <a:extLst>
              <a:ext uri="{FF2B5EF4-FFF2-40B4-BE49-F238E27FC236}">
                <a16:creationId xmlns:a16="http://schemas.microsoft.com/office/drawing/2014/main" id="{D651F9B5-8787-4510-9A9A-056963FC0E6F}"/>
              </a:ext>
            </a:extLst>
          </p:cNvPr>
          <p:cNvSpPr txBox="1"/>
          <p:nvPr/>
        </p:nvSpPr>
        <p:spPr>
          <a:xfrm>
            <a:off x="174548" y="1304739"/>
            <a:ext cx="2510726" cy="602473"/>
          </a:xfrm>
          <a:prstGeom prst="rect">
            <a:avLst/>
          </a:prstGeom>
          <a:noFill/>
        </p:spPr>
        <p:txBody>
          <a:bodyPr wrap="square">
            <a:spAutoFit/>
          </a:bodyPr>
          <a:lstStyle/>
          <a:p>
            <a:pPr marL="0" marR="0">
              <a:lnSpc>
                <a:spcPct val="107000"/>
              </a:lnSpc>
              <a:spcBef>
                <a:spcPts val="0"/>
              </a:spcBef>
              <a:spcAft>
                <a:spcPts val="0"/>
              </a:spcAft>
            </a:pPr>
            <a:br>
              <a:rPr lang="en-US" sz="1800">
                <a:solidFill>
                  <a:srgbClr val="212529"/>
                </a:solidFill>
                <a:effectLst/>
                <a:latin typeface="Segoe UI" panose="020B0502040204020203" pitchFamily="34" charset="0"/>
                <a:ea typeface="Times New Roman" panose="02020603050405020304" pitchFamily="18" charset="0"/>
              </a:rPr>
            </a:br>
            <a:endParaRPr lang="en-US"/>
          </a:p>
        </p:txBody>
      </p:sp>
      <p:sp>
        <p:nvSpPr>
          <p:cNvPr id="13" name="TextBox 12">
            <a:extLst>
              <a:ext uri="{FF2B5EF4-FFF2-40B4-BE49-F238E27FC236}">
                <a16:creationId xmlns:a16="http://schemas.microsoft.com/office/drawing/2014/main" id="{786BB26A-42E3-4486-A930-6A4D373EE0C0}"/>
              </a:ext>
            </a:extLst>
          </p:cNvPr>
          <p:cNvSpPr txBox="1"/>
          <p:nvPr/>
        </p:nvSpPr>
        <p:spPr>
          <a:xfrm>
            <a:off x="4572000" y="1230408"/>
            <a:ext cx="4376446" cy="3834511"/>
          </a:xfrm>
          <a:prstGeom prst="rect">
            <a:avLst/>
          </a:prstGeom>
          <a:noFill/>
        </p:spPr>
        <p:txBody>
          <a:bodyPr wrap="square">
            <a:spAutoFit/>
          </a:bodyPr>
          <a:lstStyle/>
          <a:p>
            <a:pPr marL="0" marR="0">
              <a:lnSpc>
                <a:spcPct val="107000"/>
              </a:lnSpc>
              <a:spcBef>
                <a:spcPts val="0"/>
              </a:spcBef>
              <a:spcAft>
                <a:spcPts val="0"/>
              </a:spcAft>
            </a:pPr>
            <a:r>
              <a:rPr lang="en-US" sz="1200" b="1">
                <a:solidFill>
                  <a:schemeClr val="tx1"/>
                </a:solidFill>
                <a:effectLst/>
                <a:latin typeface="Raleway" panose="020B0503030101060003" pitchFamily="34" charset="0"/>
                <a:ea typeface="Times New Roman" panose="02020603050405020304" pitchFamily="18" charset="0"/>
                <a:cs typeface="Arial" panose="020B0604020202020204" pitchFamily="34" charset="0"/>
              </a:rPr>
              <a:t>MCTSSA Network, Engineering, Testing and Cybersecurity (NETC)  </a:t>
            </a:r>
            <a:endParaRPr lang="en-US" sz="1200">
              <a:solidFill>
                <a:schemeClr val="tx1"/>
              </a:solidFill>
              <a:effectLst/>
              <a:latin typeface="Raleway" panose="020B0503030101060003"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As a prime contractor on the MCTSSA NETC IDIQ, Zapata will support MCTSSA and MARCORSYSCOM Portfolio Managers with Engineering, Testing, Laboratory management, Configuration management, and other specialized services to include Advanced Network Engineering, Data Science, Artificial Intelligence (AI), Machine Learning (ML), Command, Control, Communication, Computer, and Intelligence (C4I) System Services, and Cybersecurity. Our support will help MCTSSA Program Managers in the conduct of developmental testing, integration, and sustainment support of (C4I) Programs of Record (</a:t>
            </a:r>
            <a:r>
              <a:rPr lang="en-US" sz="1200" err="1">
                <a:solidFill>
                  <a:schemeClr val="tx1"/>
                </a:solidFill>
                <a:effectLst/>
                <a:latin typeface="Raleway" panose="020B0503030101060003" pitchFamily="34" charset="0"/>
                <a:ea typeface="Times New Roman" panose="02020603050405020304" pitchFamily="18" charset="0"/>
                <a:cs typeface="Arial" panose="020B0604020202020204" pitchFamily="34" charset="0"/>
              </a:rPr>
              <a:t>PoRs</a:t>
            </a: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 which form the foundation of the Marine Corps net focused operations and are vital to the Marine Corps’ continued success.</a:t>
            </a:r>
            <a:endParaRPr lang="en-US" sz="1200">
              <a:solidFill>
                <a:schemeClr val="tx1"/>
              </a:solidFill>
              <a:latin typeface="Raleway" panose="020B0503030101060003" pitchFamily="34" charset="0"/>
              <a:ea typeface="Times New Roman" panose="02020603050405020304" pitchFamily="18" charset="0"/>
              <a:cs typeface="Arial" panose="020B0604020202020204" pitchFamily="34" charset="0"/>
            </a:endParaRPr>
          </a:p>
          <a:p>
            <a:pPr marL="0" marR="0">
              <a:lnSpc>
                <a:spcPct val="107000"/>
              </a:lnSpc>
              <a:spcBef>
                <a:spcPts val="0"/>
              </a:spcBef>
              <a:spcAft>
                <a:spcPts val="0"/>
              </a:spcAft>
            </a:pP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Prime</a:t>
            </a:r>
            <a:br>
              <a:rPr lang="en-US" sz="1200">
                <a:solidFill>
                  <a:schemeClr val="tx1"/>
                </a:solidFill>
                <a:effectLst/>
                <a:latin typeface="Raleway" panose="020B0503030101060003" pitchFamily="34" charset="0"/>
                <a:ea typeface="Calibri" panose="020F0502020204030204" pitchFamily="34" charset="0"/>
                <a:cs typeface="Arial" panose="020B0604020202020204" pitchFamily="34" charset="0"/>
              </a:rPr>
            </a:b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Contract Number: M68909-20-D-7604</a:t>
            </a:r>
            <a:br>
              <a:rPr lang="en-US" sz="1200">
                <a:solidFill>
                  <a:schemeClr val="tx1"/>
                </a:solidFill>
                <a:effectLst/>
                <a:latin typeface="Raleway" panose="020B0503030101060003" pitchFamily="34" charset="0"/>
                <a:ea typeface="Calibri" panose="020F0502020204030204" pitchFamily="34" charset="0"/>
                <a:cs typeface="Arial" panose="020B0604020202020204" pitchFamily="34" charset="0"/>
              </a:rPr>
            </a:b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Contract Expiration: November 2024</a:t>
            </a:r>
            <a:endParaRPr lang="en-US" sz="1200">
              <a:solidFill>
                <a:schemeClr val="tx1"/>
              </a:solidFill>
              <a:effectLst/>
              <a:latin typeface="Raleway" panose="020B0503030101060003"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14C83CB-2358-4882-B721-85B859EAA240}"/>
              </a:ext>
            </a:extLst>
          </p:cNvPr>
          <p:cNvSpPr txBox="1"/>
          <p:nvPr/>
        </p:nvSpPr>
        <p:spPr>
          <a:xfrm>
            <a:off x="32707" y="1304739"/>
            <a:ext cx="3888712" cy="3644459"/>
          </a:xfrm>
          <a:prstGeom prst="rect">
            <a:avLst/>
          </a:prstGeom>
          <a:noFill/>
        </p:spPr>
        <p:txBody>
          <a:bodyPr wrap="square">
            <a:spAutoFit/>
          </a:bodyPr>
          <a:lstStyle/>
          <a:p>
            <a:pPr marL="0" marR="0">
              <a:lnSpc>
                <a:spcPct val="107000"/>
              </a:lnSpc>
              <a:spcBef>
                <a:spcPts val="0"/>
              </a:spcBef>
              <a:spcAft>
                <a:spcPts val="0"/>
              </a:spcAft>
            </a:pPr>
            <a:r>
              <a:rPr lang="en-US" sz="1200" b="1">
                <a:solidFill>
                  <a:schemeClr val="tx1"/>
                </a:solidFill>
                <a:effectLst/>
                <a:latin typeface="Raleway" panose="020B0503030101060003" pitchFamily="34" charset="0"/>
                <a:ea typeface="Times New Roman" panose="02020603050405020304" pitchFamily="18" charset="0"/>
                <a:cs typeface="Arial" panose="020B0604020202020204" pitchFamily="34" charset="0"/>
              </a:rPr>
              <a:t>GSA Multiple Award Schedule (MAS) Information Technology (IT)</a:t>
            </a:r>
            <a:endParaRPr lang="en-US" sz="1200">
              <a:solidFill>
                <a:schemeClr val="tx1"/>
              </a:solidFill>
              <a:effectLst/>
              <a:latin typeface="Raleway" panose="020B0503030101060003"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As a prime schedule holder on the GSA IT MAS, Zapata uses SIN 541-51S to provide IT Professional Services for Database Planning and Design, Systems Analysis, Integration and Design, Programming, Conversion and Implementation Support, Network Services, Data / Records Management, and Testing. These services can be purchased by federal agencies (civilian and military), state and local governments, tribal organizations, and other non-federal entities to focus on missions, utilize limited budgets, streamline transactions, lower costs, maintain control and minimize risks.</a:t>
            </a:r>
            <a:endParaRPr lang="en-US" sz="1200">
              <a:solidFill>
                <a:schemeClr val="tx1"/>
              </a:solidFill>
              <a:latin typeface="Raleway" panose="020B0503030101060003" pitchFamily="34" charset="0"/>
              <a:ea typeface="Times New Roman" panose="02020603050405020304" pitchFamily="18" charset="0"/>
              <a:cs typeface="Arial" panose="020B0604020202020204" pitchFamily="34" charset="0"/>
            </a:endParaRPr>
          </a:p>
          <a:p>
            <a:pPr marL="0" marR="0">
              <a:lnSpc>
                <a:spcPct val="107000"/>
              </a:lnSpc>
              <a:spcBef>
                <a:spcPts val="0"/>
              </a:spcBef>
              <a:spcAft>
                <a:spcPts val="800"/>
              </a:spcAft>
            </a:pP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Prime</a:t>
            </a:r>
          </a:p>
          <a:p>
            <a:pPr marL="0" marR="0">
              <a:lnSpc>
                <a:spcPct val="107000"/>
              </a:lnSpc>
              <a:spcBef>
                <a:spcPts val="0"/>
              </a:spcBef>
              <a:spcAft>
                <a:spcPts val="800"/>
              </a:spcAft>
            </a:pPr>
            <a:r>
              <a:rPr lang="en-US" sz="1200">
                <a:solidFill>
                  <a:schemeClr val="tx1"/>
                </a:solidFill>
                <a:latin typeface="Raleway" panose="020B0503030101060003" pitchFamily="34" charset="0"/>
                <a:ea typeface="Calibri" panose="020F0502020204030204" pitchFamily="34" charset="0"/>
                <a:cs typeface="Arial" panose="020B0604020202020204" pitchFamily="34" charset="0"/>
              </a:rPr>
              <a:t>Contract Number: 47QTCA21D0002</a:t>
            </a:r>
            <a:br>
              <a:rPr lang="en-US" sz="1200">
                <a:solidFill>
                  <a:schemeClr val="tx1"/>
                </a:solidFill>
                <a:effectLst/>
                <a:latin typeface="Raleway" panose="020B0503030101060003" pitchFamily="34" charset="0"/>
                <a:ea typeface="Calibri" panose="020F0502020204030204" pitchFamily="34" charset="0"/>
                <a:cs typeface="Arial" panose="020B0604020202020204" pitchFamily="34" charset="0"/>
              </a:rPr>
            </a:b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Contract Expiration: September 2025</a:t>
            </a:r>
            <a:endParaRPr lang="en-US" sz="1200">
              <a:solidFill>
                <a:schemeClr val="tx1"/>
              </a:solidFill>
              <a:effectLst/>
              <a:latin typeface="Raleway" panose="020B0503030101060003" pitchFamily="34" charset="0"/>
              <a:ea typeface="Calibri" panose="020F050202020403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F2E02FAC-D867-48C1-815E-584DCA5CFAFF}"/>
              </a:ext>
            </a:extLst>
          </p:cNvPr>
          <p:cNvSpPr/>
          <p:nvPr/>
        </p:nvSpPr>
        <p:spPr>
          <a:xfrm>
            <a:off x="0" y="1063500"/>
            <a:ext cx="9144000" cy="143612"/>
          </a:xfrm>
          <a:prstGeom prst="rect">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9004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Stone wall texture">
            <a:extLst>
              <a:ext uri="{FF2B5EF4-FFF2-40B4-BE49-F238E27FC236}">
                <a16:creationId xmlns:a16="http://schemas.microsoft.com/office/drawing/2014/main" id="{C0C2FAE8-FEBA-482E-89D2-FAB20294C57D}"/>
              </a:ext>
            </a:extLst>
          </p:cNvPr>
          <p:cNvPicPr>
            <a:picLocks noChangeAspect="1"/>
          </p:cNvPicPr>
          <p:nvPr/>
        </p:nvPicPr>
        <p:blipFill>
          <a:blip r:embed="rId2"/>
          <a:stretch>
            <a:fillRect/>
          </a:stretch>
        </p:blipFill>
        <p:spPr>
          <a:xfrm>
            <a:off x="-37539" y="1207112"/>
            <a:ext cx="4626608" cy="3936388"/>
          </a:xfrm>
          <a:prstGeom prst="rect">
            <a:avLst/>
          </a:prstGeom>
        </p:spPr>
      </p:pic>
      <p:sp>
        <p:nvSpPr>
          <p:cNvPr id="2" name="Title 1">
            <a:extLst>
              <a:ext uri="{FF2B5EF4-FFF2-40B4-BE49-F238E27FC236}">
                <a16:creationId xmlns:a16="http://schemas.microsoft.com/office/drawing/2014/main" id="{8D43360A-C488-4C28-9535-087CD120CC08}"/>
              </a:ext>
            </a:extLst>
          </p:cNvPr>
          <p:cNvSpPr>
            <a:spLocks noGrp="1"/>
          </p:cNvSpPr>
          <p:nvPr>
            <p:ph type="title"/>
          </p:nvPr>
        </p:nvSpPr>
        <p:spPr>
          <a:xfrm>
            <a:off x="-1" y="0"/>
            <a:ext cx="6420897" cy="1063500"/>
          </a:xfrm>
        </p:spPr>
        <p:txBody>
          <a:bodyPr/>
          <a:lstStyle/>
          <a:p>
            <a:r>
              <a:rPr lang="en-US">
                <a:solidFill>
                  <a:schemeClr val="bg1"/>
                </a:solidFill>
                <a:latin typeface="Raleway" panose="020B0503030101060003" pitchFamily="34" charset="0"/>
                <a:cs typeface="Segoe UI" panose="020B0502040204020203" pitchFamily="34" charset="0"/>
              </a:rPr>
              <a:t>Projects</a:t>
            </a:r>
          </a:p>
        </p:txBody>
      </p:sp>
      <p:sp>
        <p:nvSpPr>
          <p:cNvPr id="3" name="Slide Number Placeholder 2">
            <a:extLst>
              <a:ext uri="{FF2B5EF4-FFF2-40B4-BE49-F238E27FC236}">
                <a16:creationId xmlns:a16="http://schemas.microsoft.com/office/drawing/2014/main" id="{B1135ED1-235D-4703-BD5E-AB16775A1E1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15</a:t>
            </a:fld>
            <a:endParaRPr lang="en"/>
          </a:p>
        </p:txBody>
      </p:sp>
      <p:sp>
        <p:nvSpPr>
          <p:cNvPr id="5" name="TextBox 4">
            <a:extLst>
              <a:ext uri="{FF2B5EF4-FFF2-40B4-BE49-F238E27FC236}">
                <a16:creationId xmlns:a16="http://schemas.microsoft.com/office/drawing/2014/main" id="{D651F9B5-8787-4510-9A9A-056963FC0E6F}"/>
              </a:ext>
            </a:extLst>
          </p:cNvPr>
          <p:cNvSpPr txBox="1"/>
          <p:nvPr/>
        </p:nvSpPr>
        <p:spPr>
          <a:xfrm>
            <a:off x="174548" y="1304739"/>
            <a:ext cx="2510726" cy="602473"/>
          </a:xfrm>
          <a:prstGeom prst="rect">
            <a:avLst/>
          </a:prstGeom>
          <a:noFill/>
        </p:spPr>
        <p:txBody>
          <a:bodyPr wrap="square">
            <a:spAutoFit/>
          </a:bodyPr>
          <a:lstStyle/>
          <a:p>
            <a:pPr marL="0" marR="0">
              <a:lnSpc>
                <a:spcPct val="107000"/>
              </a:lnSpc>
              <a:spcBef>
                <a:spcPts val="0"/>
              </a:spcBef>
              <a:spcAft>
                <a:spcPts val="0"/>
              </a:spcAft>
            </a:pPr>
            <a:br>
              <a:rPr lang="en-US" sz="1800">
                <a:solidFill>
                  <a:srgbClr val="212529"/>
                </a:solidFill>
                <a:effectLst/>
                <a:latin typeface="Segoe UI" panose="020B0502040204020203" pitchFamily="34" charset="0"/>
                <a:ea typeface="Times New Roman" panose="02020603050405020304" pitchFamily="18" charset="0"/>
              </a:rPr>
            </a:br>
            <a:endParaRPr lang="en-US"/>
          </a:p>
        </p:txBody>
      </p:sp>
      <p:sp>
        <p:nvSpPr>
          <p:cNvPr id="9" name="TextBox 8">
            <a:extLst>
              <a:ext uri="{FF2B5EF4-FFF2-40B4-BE49-F238E27FC236}">
                <a16:creationId xmlns:a16="http://schemas.microsoft.com/office/drawing/2014/main" id="{25EC1B36-4DB2-4ED3-A694-9C3F1A992583}"/>
              </a:ext>
            </a:extLst>
          </p:cNvPr>
          <p:cNvSpPr txBox="1"/>
          <p:nvPr/>
        </p:nvSpPr>
        <p:spPr>
          <a:xfrm>
            <a:off x="4572000" y="1237690"/>
            <a:ext cx="4626608" cy="2876813"/>
          </a:xfrm>
          <a:prstGeom prst="rect">
            <a:avLst/>
          </a:prstGeom>
          <a:noFill/>
        </p:spPr>
        <p:txBody>
          <a:bodyPr wrap="square">
            <a:spAutoFit/>
          </a:bodyPr>
          <a:lstStyle/>
          <a:p>
            <a:pPr>
              <a:lnSpc>
                <a:spcPct val="107000"/>
              </a:lnSpc>
            </a:pPr>
            <a:r>
              <a:rPr lang="en-US" sz="1200" b="1">
                <a:solidFill>
                  <a:schemeClr val="tx1"/>
                </a:solidFill>
                <a:latin typeface="Raleway" panose="020B0503030101060003" pitchFamily="34" charset="0"/>
                <a:ea typeface="Times New Roman" panose="02020603050405020304" pitchFamily="18" charset="0"/>
                <a:cs typeface="Segoe UI" panose="020B0502040204020203" pitchFamily="34" charset="0"/>
              </a:rPr>
              <a:t>US National Data Center Operations Support and Studies II (US NDC OSS II)</a:t>
            </a:r>
            <a:endParaRPr lang="en-US" sz="1200">
              <a:solidFill>
                <a:schemeClr val="tx1"/>
              </a:solidFill>
              <a:latin typeface="Raleway" panose="020B0503030101060003" pitchFamily="34" charset="0"/>
              <a:ea typeface="Calibri" panose="020F0502020204030204" pitchFamily="34" charset="0"/>
              <a:cs typeface="Segoe UI" panose="020B0502040204020203" pitchFamily="34" charset="0"/>
            </a:endParaRPr>
          </a:p>
          <a:p>
            <a:pPr>
              <a:lnSpc>
                <a:spcPct val="107000"/>
              </a:lnSpc>
            </a:pPr>
            <a:r>
              <a:rPr lang="en-US" sz="1200">
                <a:solidFill>
                  <a:schemeClr val="tx1"/>
                </a:solidFill>
                <a:latin typeface="Raleway" panose="020B0503030101060003" pitchFamily="34" charset="0"/>
                <a:ea typeface="Times New Roman" panose="02020603050405020304" pitchFamily="18" charset="0"/>
                <a:cs typeface="Segoe UI" panose="020B0502040204020203" pitchFamily="34" charset="0"/>
              </a:rPr>
              <a:t>In support of the US National Data Center Operations Support and Studies II (US NDC OSS II), Zapata Technology provides enhancements to geophysical analysis capabilities and the operations support aspects of the US NDC mission.  These services include configuration management; database and system administration; development; and testing and integration of geophysical data processing software, hardware, and geophysical data from both traditional and non-traditional sources into the US NDC system and subsystems.</a:t>
            </a:r>
            <a:br>
              <a:rPr lang="en-US" sz="1200">
                <a:solidFill>
                  <a:schemeClr val="tx1"/>
                </a:solidFill>
                <a:latin typeface="Raleway" panose="020B0503030101060003" pitchFamily="34" charset="0"/>
                <a:ea typeface="Calibri" panose="020F0502020204030204" pitchFamily="34" charset="0"/>
                <a:cs typeface="Segoe UI" panose="020B0502040204020203" pitchFamily="34" charset="0"/>
              </a:rPr>
            </a:br>
            <a:r>
              <a:rPr lang="en-US" sz="1200">
                <a:solidFill>
                  <a:schemeClr val="tx1"/>
                </a:solidFill>
                <a:latin typeface="Raleway" panose="020B0503030101060003" pitchFamily="34" charset="0"/>
                <a:ea typeface="Times New Roman" panose="02020603050405020304" pitchFamily="18" charset="0"/>
                <a:cs typeface="Segoe UI" panose="020B0502040204020203" pitchFamily="34" charset="0"/>
              </a:rPr>
              <a:t>Sub-contractor to Leidos</a:t>
            </a:r>
            <a:br>
              <a:rPr lang="en-US" sz="1200">
                <a:solidFill>
                  <a:schemeClr val="tx1"/>
                </a:solidFill>
                <a:latin typeface="Raleway" panose="020B0503030101060003" pitchFamily="34" charset="0"/>
                <a:ea typeface="Calibri" panose="020F0502020204030204" pitchFamily="34" charset="0"/>
                <a:cs typeface="Segoe UI" panose="020B0502040204020203" pitchFamily="34" charset="0"/>
              </a:rPr>
            </a:br>
            <a:r>
              <a:rPr lang="en-US" sz="1200">
                <a:solidFill>
                  <a:schemeClr val="tx1"/>
                </a:solidFill>
                <a:latin typeface="Raleway" panose="020B0503030101060003" pitchFamily="34" charset="0"/>
                <a:ea typeface="Times New Roman" panose="02020603050405020304" pitchFamily="18" charset="0"/>
                <a:cs typeface="Segoe UI" panose="020B0502040204020203" pitchFamily="34" charset="0"/>
              </a:rPr>
              <a:t>Contract Number: FA7022-19-D-A002/ P01023422 0</a:t>
            </a:r>
            <a:br>
              <a:rPr lang="en-US" sz="1200">
                <a:solidFill>
                  <a:schemeClr val="tx1"/>
                </a:solidFill>
                <a:latin typeface="Raleway" panose="020B0503030101060003" pitchFamily="34" charset="0"/>
                <a:ea typeface="Calibri" panose="020F0502020204030204" pitchFamily="34" charset="0"/>
                <a:cs typeface="Segoe UI" panose="020B0502040204020203" pitchFamily="34" charset="0"/>
              </a:rPr>
            </a:br>
            <a:r>
              <a:rPr lang="en-US" sz="1200">
                <a:solidFill>
                  <a:schemeClr val="tx1"/>
                </a:solidFill>
                <a:latin typeface="Raleway" panose="020B0503030101060003" pitchFamily="34" charset="0"/>
                <a:ea typeface="Times New Roman" panose="02020603050405020304" pitchFamily="18" charset="0"/>
                <a:cs typeface="Segoe UI" panose="020B0502040204020203" pitchFamily="34" charset="0"/>
              </a:rPr>
              <a:t>Contract Expiration: January 2026</a:t>
            </a:r>
            <a:r>
              <a:rPr lang="en-US" sz="1400">
                <a:solidFill>
                  <a:srgbClr val="212529"/>
                </a:solidFill>
                <a:latin typeface="Raleway" panose="020B0503030101060003" pitchFamily="34" charset="0"/>
                <a:ea typeface="Times New Roman" panose="02020603050405020304" pitchFamily="18" charset="0"/>
                <a:cs typeface="Segoe UI" panose="020B0502040204020203" pitchFamily="34" charset="0"/>
              </a:rPr>
              <a:t>.</a:t>
            </a:r>
            <a:endParaRPr lang="en-US"/>
          </a:p>
        </p:txBody>
      </p:sp>
      <p:sp>
        <p:nvSpPr>
          <p:cNvPr id="10" name="TextBox 9">
            <a:extLst>
              <a:ext uri="{FF2B5EF4-FFF2-40B4-BE49-F238E27FC236}">
                <a16:creationId xmlns:a16="http://schemas.microsoft.com/office/drawing/2014/main" id="{7AFBD741-931B-482C-B51D-C4EDDAE22418}"/>
              </a:ext>
            </a:extLst>
          </p:cNvPr>
          <p:cNvSpPr txBox="1"/>
          <p:nvPr/>
        </p:nvSpPr>
        <p:spPr>
          <a:xfrm>
            <a:off x="-3640" y="1190969"/>
            <a:ext cx="4575640" cy="3241337"/>
          </a:xfrm>
          <a:prstGeom prst="rect">
            <a:avLst/>
          </a:prstGeom>
          <a:noFill/>
        </p:spPr>
        <p:txBody>
          <a:bodyPr wrap="square">
            <a:spAutoFit/>
          </a:bodyPr>
          <a:lstStyle/>
          <a:p>
            <a:pPr marL="0" marR="0">
              <a:lnSpc>
                <a:spcPct val="107000"/>
              </a:lnSpc>
              <a:spcBef>
                <a:spcPts val="0"/>
              </a:spcBef>
              <a:spcAft>
                <a:spcPts val="0"/>
              </a:spcAft>
            </a:pPr>
            <a:r>
              <a:rPr lang="en-US" sz="1200" b="1">
                <a:solidFill>
                  <a:schemeClr val="tx1"/>
                </a:solidFill>
                <a:effectLst/>
                <a:latin typeface="Raleway" panose="020B0503030101060003" pitchFamily="34" charset="0"/>
                <a:ea typeface="Times New Roman" panose="02020603050405020304" pitchFamily="18" charset="0"/>
                <a:cs typeface="Arial" panose="020B0604020202020204" pitchFamily="34" charset="0"/>
              </a:rPr>
              <a:t>Technical Information Engineering Services (TIES) </a:t>
            </a:r>
            <a:endParaRPr lang="en-US" sz="1200">
              <a:solidFill>
                <a:schemeClr val="tx1"/>
              </a:solidFill>
              <a:effectLst/>
              <a:latin typeface="Raleway" panose="020B0503030101060003"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In support of the ARSOF Data Integration Initiative (ADI2) project Zapata to the United States Army Special Operations Command (USASOC) G2, Zapata provides USASOC DCGS-A with Data Ingestion and Analytic Processing Development, Systems Engineering Support, and Software Integration and Development Support using Apache </a:t>
            </a:r>
            <a:r>
              <a:rPr lang="en-US" sz="1200" err="1">
                <a:solidFill>
                  <a:schemeClr val="tx1"/>
                </a:solidFill>
                <a:effectLst/>
                <a:latin typeface="Raleway" panose="020B0503030101060003" pitchFamily="34" charset="0"/>
                <a:ea typeface="Times New Roman" panose="02020603050405020304" pitchFamily="18" charset="0"/>
                <a:cs typeface="Arial" panose="020B0604020202020204" pitchFamily="34" charset="0"/>
              </a:rPr>
              <a:t>NiFi</a:t>
            </a: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 (OSS) and the Zapata-developed </a:t>
            </a:r>
            <a:r>
              <a:rPr lang="en-US" sz="1200" err="1">
                <a:solidFill>
                  <a:schemeClr val="tx1"/>
                </a:solidFill>
                <a:effectLst/>
                <a:latin typeface="Raleway" panose="020B0503030101060003" pitchFamily="34" charset="0"/>
                <a:ea typeface="Times New Roman" panose="02020603050405020304" pitchFamily="18" charset="0"/>
                <a:cs typeface="Arial" panose="020B0604020202020204" pitchFamily="34" charset="0"/>
              </a:rPr>
              <a:t>ZIngest</a:t>
            </a: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 (GOTS) software. Additionally, for United States Army Intelligence and Security Command (INSCOM) G-37, Zapata provides data ingestion and system enhancement support to assist with the integration of national‐to‐tactical intelligence with multi‐domain operations while operating in complex environments against determined and adaptive enemy organizations.</a:t>
            </a:r>
            <a:endParaRPr lang="en-US" sz="1200">
              <a:solidFill>
                <a:schemeClr val="tx1"/>
              </a:solidFill>
              <a:effectLst/>
              <a:latin typeface="Raleway" panose="020B0503030101060003"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Sub-contractor to Leidos</a:t>
            </a:r>
            <a:br>
              <a:rPr lang="en-US" sz="1200">
                <a:solidFill>
                  <a:schemeClr val="tx1"/>
                </a:solidFill>
                <a:effectLst/>
                <a:latin typeface="Raleway" panose="020B0503030101060003" pitchFamily="34" charset="0"/>
                <a:ea typeface="Calibri" panose="020F0502020204030204" pitchFamily="34" charset="0"/>
                <a:cs typeface="Arial" panose="020B0604020202020204" pitchFamily="34" charset="0"/>
              </a:rPr>
            </a:b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Contract Number: W56KGU-15-D-0008 </a:t>
            </a:r>
            <a:endParaRPr lang="en-US" sz="1200">
              <a:solidFill>
                <a:schemeClr val="tx1"/>
              </a:solidFill>
            </a:endParaRPr>
          </a:p>
        </p:txBody>
      </p:sp>
      <p:sp>
        <p:nvSpPr>
          <p:cNvPr id="11" name="Rectangle 10">
            <a:extLst>
              <a:ext uri="{FF2B5EF4-FFF2-40B4-BE49-F238E27FC236}">
                <a16:creationId xmlns:a16="http://schemas.microsoft.com/office/drawing/2014/main" id="{A043FAAE-4B82-4DCD-880B-F2CBB3D70885}"/>
              </a:ext>
            </a:extLst>
          </p:cNvPr>
          <p:cNvSpPr/>
          <p:nvPr/>
        </p:nvSpPr>
        <p:spPr>
          <a:xfrm>
            <a:off x="0" y="1063500"/>
            <a:ext cx="9144000" cy="143612"/>
          </a:xfrm>
          <a:prstGeom prst="rect">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2742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descr="Stone wall texture">
            <a:extLst>
              <a:ext uri="{FF2B5EF4-FFF2-40B4-BE49-F238E27FC236}">
                <a16:creationId xmlns:a16="http://schemas.microsoft.com/office/drawing/2014/main" id="{8EB769B0-50B0-4401-AFD8-263DB4D48674}"/>
              </a:ext>
            </a:extLst>
          </p:cNvPr>
          <p:cNvPicPr>
            <a:picLocks noChangeAspect="1"/>
          </p:cNvPicPr>
          <p:nvPr/>
        </p:nvPicPr>
        <p:blipFill>
          <a:blip r:embed="rId2"/>
          <a:stretch>
            <a:fillRect/>
          </a:stretch>
        </p:blipFill>
        <p:spPr>
          <a:xfrm>
            <a:off x="-37540" y="1207112"/>
            <a:ext cx="9181539" cy="3936388"/>
          </a:xfrm>
          <a:prstGeom prst="rect">
            <a:avLst/>
          </a:prstGeom>
        </p:spPr>
      </p:pic>
      <p:sp>
        <p:nvSpPr>
          <p:cNvPr id="2" name="Title 1">
            <a:extLst>
              <a:ext uri="{FF2B5EF4-FFF2-40B4-BE49-F238E27FC236}">
                <a16:creationId xmlns:a16="http://schemas.microsoft.com/office/drawing/2014/main" id="{8D43360A-C488-4C28-9535-087CD120CC08}"/>
              </a:ext>
            </a:extLst>
          </p:cNvPr>
          <p:cNvSpPr>
            <a:spLocks noGrp="1"/>
          </p:cNvSpPr>
          <p:nvPr>
            <p:ph type="title"/>
          </p:nvPr>
        </p:nvSpPr>
        <p:spPr>
          <a:xfrm>
            <a:off x="0" y="0"/>
            <a:ext cx="6461760" cy="1063500"/>
          </a:xfrm>
        </p:spPr>
        <p:txBody>
          <a:bodyPr/>
          <a:lstStyle/>
          <a:p>
            <a:r>
              <a:rPr lang="en-US">
                <a:solidFill>
                  <a:schemeClr val="bg1"/>
                </a:solidFill>
                <a:latin typeface="Raleway" panose="020B0503030101060003" pitchFamily="34" charset="0"/>
                <a:cs typeface="Segoe UI" panose="020B0502040204020203" pitchFamily="34" charset="0"/>
              </a:rPr>
              <a:t>Projects</a:t>
            </a:r>
          </a:p>
        </p:txBody>
      </p:sp>
      <p:sp>
        <p:nvSpPr>
          <p:cNvPr id="3" name="Slide Number Placeholder 2">
            <a:extLst>
              <a:ext uri="{FF2B5EF4-FFF2-40B4-BE49-F238E27FC236}">
                <a16:creationId xmlns:a16="http://schemas.microsoft.com/office/drawing/2014/main" id="{B1135ED1-235D-4703-BD5E-AB16775A1E1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16</a:t>
            </a:fld>
            <a:endParaRPr lang="en"/>
          </a:p>
        </p:txBody>
      </p:sp>
      <p:sp>
        <p:nvSpPr>
          <p:cNvPr id="10" name="TextBox 9">
            <a:extLst>
              <a:ext uri="{FF2B5EF4-FFF2-40B4-BE49-F238E27FC236}">
                <a16:creationId xmlns:a16="http://schemas.microsoft.com/office/drawing/2014/main" id="{BA651E4C-052C-49AF-B667-6F87D251BECC}"/>
              </a:ext>
            </a:extLst>
          </p:cNvPr>
          <p:cNvSpPr txBox="1"/>
          <p:nvPr/>
        </p:nvSpPr>
        <p:spPr>
          <a:xfrm>
            <a:off x="-37539" y="1255041"/>
            <a:ext cx="9219076" cy="2451184"/>
          </a:xfrm>
          <a:prstGeom prst="rect">
            <a:avLst/>
          </a:prstGeom>
          <a:noFill/>
        </p:spPr>
        <p:txBody>
          <a:bodyPr wrap="square">
            <a:spAutoFit/>
          </a:bodyPr>
          <a:lstStyle/>
          <a:p>
            <a:pPr marL="0" marR="0">
              <a:lnSpc>
                <a:spcPct val="107000"/>
              </a:lnSpc>
              <a:spcBef>
                <a:spcPts val="0"/>
              </a:spcBef>
              <a:spcAft>
                <a:spcPts val="0"/>
              </a:spcAft>
            </a:pPr>
            <a:r>
              <a:rPr lang="en-US" sz="1200" b="1">
                <a:solidFill>
                  <a:schemeClr val="tx1"/>
                </a:solidFill>
                <a:effectLst/>
                <a:latin typeface="Raleway" panose="020B0503030101060003" pitchFamily="34" charset="0"/>
                <a:ea typeface="Times New Roman" panose="02020603050405020304" pitchFamily="18" charset="0"/>
                <a:cs typeface="Arial" panose="020B0604020202020204" pitchFamily="34" charset="0"/>
              </a:rPr>
              <a:t>Worldwide Systems Field Software Support (WW FSR)</a:t>
            </a:r>
            <a:endParaRPr lang="en-US" sz="1200">
              <a:solidFill>
                <a:schemeClr val="tx1"/>
              </a:solidFill>
              <a:effectLst/>
              <a:latin typeface="Raleway" panose="020B0503030101060003"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200">
                <a:solidFill>
                  <a:schemeClr val="tx1"/>
                </a:solidFill>
                <a:effectLst/>
                <a:latin typeface="Raleway" panose="020B0503030101060003" pitchFamily="34" charset="0"/>
                <a:ea typeface="Times New Roman" panose="02020603050405020304" pitchFamily="18" charset="0"/>
                <a:cs typeface="Arial" panose="020B0604020202020204" pitchFamily="34" charset="0"/>
              </a:rPr>
              <a:t>Zapata Technology, Inc. (Zapata) provides cleared CONUS and OCONUS information technology services in support of the software for the Army’s Distributed Common Ground System – Army (DCGS-A) which is a system-of-systems consisting of more than 60 components that support the Army’s intelligence warfighting function. Zapata provides numerous  services in order to move data and maintain the DCGS-A ingestion tools including: automated ingestion into the Fusion Brain;  access to new data ingested for warfighter; maintenance of  web applications or web adaptors needed by the Fusion Domain and the other intelligence domains within the INSCOM Theatre Intelligence Brigades (TIBs); tailored entity tagging, thresholds, alerts and visual display of data for Fixed Site Fusion Domain mission; and update, replication, and maintenance of software backups.</a:t>
            </a:r>
          </a:p>
          <a:p>
            <a:pPr marL="0" marR="0">
              <a:lnSpc>
                <a:spcPct val="107000"/>
              </a:lnSpc>
              <a:spcBef>
                <a:spcPts val="0"/>
              </a:spcBef>
              <a:spcAft>
                <a:spcPts val="0"/>
              </a:spcAft>
            </a:pPr>
            <a:endParaRPr lang="en-US" sz="1200">
              <a:solidFill>
                <a:schemeClr val="tx1"/>
              </a:solidFill>
              <a:effectLst/>
              <a:latin typeface="Raleway" panose="020B0503030101060003" pitchFamily="34" charset="0"/>
              <a:ea typeface="Times New Roman" panose="02020603050405020304" pitchFamily="18" charset="0"/>
            </a:endParaRPr>
          </a:p>
          <a:p>
            <a:pPr marL="0" marR="0">
              <a:lnSpc>
                <a:spcPct val="107000"/>
              </a:lnSpc>
              <a:spcBef>
                <a:spcPts val="0"/>
              </a:spcBef>
              <a:spcAft>
                <a:spcPts val="0"/>
              </a:spcAft>
            </a:pPr>
            <a:r>
              <a:rPr lang="en-US" sz="1200">
                <a:solidFill>
                  <a:schemeClr val="tx1"/>
                </a:solidFill>
                <a:effectLst/>
                <a:latin typeface="Raleway" panose="020B0503030101060003" pitchFamily="34" charset="0"/>
                <a:ea typeface="Times New Roman" panose="02020603050405020304" pitchFamily="18" charset="0"/>
              </a:rPr>
              <a:t>Sub-contractor to ManTech International Corporation</a:t>
            </a:r>
            <a:br>
              <a:rPr lang="en-US" sz="1200">
                <a:solidFill>
                  <a:schemeClr val="tx1"/>
                </a:solidFill>
                <a:effectLst/>
                <a:latin typeface="Raleway" panose="020B0503030101060003" pitchFamily="34" charset="0"/>
                <a:ea typeface="Calibri" panose="020F0502020204030204" pitchFamily="34" charset="0"/>
                <a:cs typeface="Arial" panose="020B0604020202020204" pitchFamily="34" charset="0"/>
              </a:rPr>
            </a:br>
            <a:r>
              <a:rPr lang="en-US" sz="1200">
                <a:solidFill>
                  <a:schemeClr val="tx1"/>
                </a:solidFill>
                <a:effectLst/>
                <a:latin typeface="Raleway" panose="020B0503030101060003" pitchFamily="34" charset="0"/>
                <a:ea typeface="Times New Roman" panose="02020603050405020304" pitchFamily="18" charset="0"/>
              </a:rPr>
              <a:t>Contract Number: W15P7T-12-D-E005 KX04 / MASI1-16-S-TM-0240</a:t>
            </a:r>
            <a:br>
              <a:rPr lang="en-US" sz="1200">
                <a:solidFill>
                  <a:schemeClr val="tx1"/>
                </a:solidFill>
                <a:effectLst/>
                <a:latin typeface="Raleway" panose="020B0503030101060003" pitchFamily="34" charset="0"/>
                <a:ea typeface="Calibri" panose="020F0502020204030204" pitchFamily="34" charset="0"/>
                <a:cs typeface="Arial" panose="020B0604020202020204" pitchFamily="34" charset="0"/>
              </a:rPr>
            </a:br>
            <a:r>
              <a:rPr lang="en-US" sz="1200">
                <a:solidFill>
                  <a:schemeClr val="tx1"/>
                </a:solidFill>
                <a:effectLst/>
                <a:latin typeface="Raleway" panose="020B0503030101060003" pitchFamily="34" charset="0"/>
                <a:ea typeface="Times New Roman" panose="02020603050405020304" pitchFamily="18" charset="0"/>
              </a:rPr>
              <a:t>Contract Expiration: July 2021</a:t>
            </a:r>
            <a:endParaRPr lang="en-US" sz="1200">
              <a:solidFill>
                <a:schemeClr val="tx1"/>
              </a:solidFill>
              <a:effectLst/>
              <a:latin typeface="Raleway" panose="020B0503030101060003" pitchFamily="34" charset="0"/>
              <a:ea typeface="Calibri" panose="020F050202020403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6F5664B5-071F-4159-8CFF-43751A346EA8}"/>
              </a:ext>
            </a:extLst>
          </p:cNvPr>
          <p:cNvSpPr/>
          <p:nvPr/>
        </p:nvSpPr>
        <p:spPr>
          <a:xfrm>
            <a:off x="0" y="1063500"/>
            <a:ext cx="9144000" cy="143612"/>
          </a:xfrm>
          <a:prstGeom prst="rect">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343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3360A-C488-4C28-9535-087CD120CC08}"/>
              </a:ext>
            </a:extLst>
          </p:cNvPr>
          <p:cNvSpPr>
            <a:spLocks noGrp="1"/>
          </p:cNvSpPr>
          <p:nvPr>
            <p:ph type="title"/>
          </p:nvPr>
        </p:nvSpPr>
        <p:spPr>
          <a:xfrm>
            <a:off x="32707" y="78581"/>
            <a:ext cx="6210000" cy="977775"/>
          </a:xfrm>
        </p:spPr>
        <p:txBody>
          <a:bodyPr/>
          <a:lstStyle/>
          <a:p>
            <a:r>
              <a:rPr lang="en-US">
                <a:latin typeface="Raleway" panose="020B0503030101060003" pitchFamily="34" charset="0"/>
                <a:cs typeface="Segoe UI" panose="020B0502040204020203" pitchFamily="34" charset="0"/>
              </a:rPr>
              <a:t>Projects</a:t>
            </a:r>
          </a:p>
        </p:txBody>
      </p:sp>
      <p:sp>
        <p:nvSpPr>
          <p:cNvPr id="3" name="Slide Number Placeholder 2">
            <a:extLst>
              <a:ext uri="{FF2B5EF4-FFF2-40B4-BE49-F238E27FC236}">
                <a16:creationId xmlns:a16="http://schemas.microsoft.com/office/drawing/2014/main" id="{B1135ED1-235D-4703-BD5E-AB16775A1E14}"/>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17</a:t>
            </a:fld>
            <a:endParaRPr lang="en"/>
          </a:p>
        </p:txBody>
      </p:sp>
      <p:sp>
        <p:nvSpPr>
          <p:cNvPr id="4" name="Rectangle 3">
            <a:extLst>
              <a:ext uri="{FF2B5EF4-FFF2-40B4-BE49-F238E27FC236}">
                <a16:creationId xmlns:a16="http://schemas.microsoft.com/office/drawing/2014/main" id="{71742C2B-D674-4835-8251-FAE3370C90A5}"/>
              </a:ext>
            </a:extLst>
          </p:cNvPr>
          <p:cNvSpPr/>
          <p:nvPr/>
        </p:nvSpPr>
        <p:spPr>
          <a:xfrm>
            <a:off x="57150" y="1286118"/>
            <a:ext cx="5552974" cy="3800638"/>
          </a:xfrm>
          <a:prstGeom prst="rect">
            <a:avLst/>
          </a:prstGeom>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7" name="Google Shape;808;p105">
            <a:extLst>
              <a:ext uri="{FF2B5EF4-FFF2-40B4-BE49-F238E27FC236}">
                <a16:creationId xmlns:a16="http://schemas.microsoft.com/office/drawing/2014/main" id="{321DC7E7-EC99-461B-8123-50CA79BA6FB8}"/>
              </a:ext>
            </a:extLst>
          </p:cNvPr>
          <p:cNvSpPr txBox="1">
            <a:spLocks/>
          </p:cNvSpPr>
          <p:nvPr/>
        </p:nvSpPr>
        <p:spPr>
          <a:xfrm>
            <a:off x="91637" y="1207112"/>
            <a:ext cx="5158200" cy="3908588"/>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6200" algn="just">
              <a:lnSpc>
                <a:spcPct val="80000"/>
              </a:lnSpc>
              <a:buClr>
                <a:srgbClr val="005188"/>
              </a:buClr>
              <a:buSzPts val="1200"/>
            </a:pPr>
            <a:endParaRPr lang="en-US" sz="1300" b="1">
              <a:latin typeface="Raleway" panose="020B0503030101060003" pitchFamily="34" charset="0"/>
            </a:endParaRPr>
          </a:p>
          <a:p>
            <a:pPr marL="95250"/>
            <a:r>
              <a:rPr lang="en-US" sz="1300">
                <a:solidFill>
                  <a:schemeClr val="tx1"/>
                </a:solidFill>
                <a:latin typeface="Raleway" panose="020B0503030101060003" pitchFamily="34" charset="0"/>
                <a:cs typeface="Segoe UI"/>
              </a:rPr>
              <a:t>Here at Zapata Technology, we have a Strategic Initiatives and Business Operations Group that has in-depth experience within the Federal Government.</a:t>
            </a:r>
          </a:p>
          <a:p>
            <a:pPr marL="95250"/>
            <a:endParaRPr lang="en-US" sz="1300">
              <a:solidFill>
                <a:schemeClr val="tx1"/>
              </a:solidFill>
              <a:latin typeface="Raleway" panose="020B0503030101060003" pitchFamily="34" charset="0"/>
              <a:cs typeface="Segoe UI"/>
            </a:endParaRPr>
          </a:p>
          <a:p>
            <a:pPr marL="95250"/>
            <a:r>
              <a:rPr lang="en-US" sz="1300">
                <a:solidFill>
                  <a:schemeClr val="tx1"/>
                </a:solidFill>
                <a:latin typeface="Raleway" panose="020B0503030101060003" pitchFamily="34" charset="0"/>
                <a:cs typeface="Segoe UI"/>
              </a:rPr>
              <a:t>We are a respected, credible, and trusted business partner within the communities we serve.  Please consider doing business with a company that shares similar values, ethics, commitments, and beliefs to promote productivity and teamwork within an organization.</a:t>
            </a:r>
          </a:p>
          <a:p>
            <a:pPr marL="76200" algn="just">
              <a:lnSpc>
                <a:spcPct val="80000"/>
              </a:lnSpc>
              <a:buClr>
                <a:srgbClr val="005188"/>
              </a:buClr>
              <a:buSzPts val="1200"/>
            </a:pPr>
            <a:endParaRPr lang="en-US" sz="1300" b="1">
              <a:solidFill>
                <a:schemeClr val="tx1"/>
              </a:solidFill>
              <a:latin typeface="Raleway" panose="020B0503030101060003" pitchFamily="34" charset="0"/>
              <a:cs typeface="Segoe UI" panose="020B0502040204020203" pitchFamily="34" charset="0"/>
            </a:endParaRPr>
          </a:p>
          <a:p>
            <a:pPr marL="76200" algn="just">
              <a:lnSpc>
                <a:spcPct val="80000"/>
              </a:lnSpc>
              <a:buClr>
                <a:srgbClr val="005188"/>
              </a:buClr>
              <a:buSzPts val="1200"/>
            </a:pPr>
            <a:r>
              <a:rPr lang="en-US" sz="1300" b="1">
                <a:solidFill>
                  <a:schemeClr val="tx1"/>
                </a:solidFill>
                <a:latin typeface="Raleway" panose="020B0503030101060003" pitchFamily="34" charset="0"/>
                <a:cs typeface="Segoe UI"/>
                <a:sym typeface="Calibri"/>
              </a:rPr>
              <a:t>Strategic Enabler </a:t>
            </a:r>
            <a:endParaRPr lang="en-US" sz="1300" b="1">
              <a:solidFill>
                <a:schemeClr val="tx1"/>
              </a:solidFill>
              <a:latin typeface="Raleway" panose="020B0503030101060003" pitchFamily="34" charset="0"/>
              <a:cs typeface="Segoe UI" panose="020B0502040204020203" pitchFamily="34" charset="0"/>
            </a:endParaRPr>
          </a:p>
          <a:p>
            <a:pPr marL="76200" algn="just">
              <a:lnSpc>
                <a:spcPct val="80000"/>
              </a:lnSpc>
              <a:buSzPts val="1200"/>
            </a:pPr>
            <a:endParaRPr lang="en-US" sz="1300" b="1">
              <a:solidFill>
                <a:schemeClr val="tx1"/>
              </a:solidFill>
              <a:latin typeface="Raleway" panose="020B0503030101060003" pitchFamily="34" charset="0"/>
              <a:cs typeface="Segoe UI"/>
            </a:endParaRPr>
          </a:p>
          <a:p>
            <a:pPr marL="76200" algn="just">
              <a:lnSpc>
                <a:spcPct val="80000"/>
              </a:lnSpc>
              <a:buClr>
                <a:srgbClr val="005188"/>
              </a:buClr>
              <a:buSzPts val="1200"/>
            </a:pPr>
            <a:r>
              <a:rPr lang="en-US" sz="1300" i="1">
                <a:solidFill>
                  <a:schemeClr val="tx1"/>
                </a:solidFill>
                <a:latin typeface="Raleway" panose="020B0503030101060003" pitchFamily="34" charset="0"/>
                <a:cs typeface="Segoe UI"/>
                <a:sym typeface="Calibri"/>
              </a:rPr>
              <a:t>         We provide trusted advisors, who help save lives. </a:t>
            </a:r>
            <a:endParaRPr lang="en-US" sz="1300">
              <a:solidFill>
                <a:schemeClr val="tx1"/>
              </a:solidFill>
              <a:latin typeface="Raleway" panose="020B0503030101060003" pitchFamily="34" charset="0"/>
              <a:cs typeface="Segoe UI" panose="020B0502040204020203" pitchFamily="34" charset="0"/>
            </a:endParaRPr>
          </a:p>
          <a:p>
            <a:pPr marL="76200">
              <a:lnSpc>
                <a:spcPct val="80000"/>
              </a:lnSpc>
              <a:spcBef>
                <a:spcPts val="800"/>
              </a:spcBef>
              <a:buClr>
                <a:srgbClr val="005188"/>
              </a:buClr>
              <a:buSzPts val="1200"/>
            </a:pPr>
            <a:r>
              <a:rPr lang="en-US" sz="1300" b="1">
                <a:solidFill>
                  <a:schemeClr val="tx1"/>
                </a:solidFill>
                <a:latin typeface="Raleway" panose="020B0503030101060003" pitchFamily="34" charset="0"/>
                <a:cs typeface="Segoe UI"/>
                <a:sym typeface="Calibri"/>
              </a:rPr>
              <a:t>Technical Savvy </a:t>
            </a:r>
            <a:endParaRPr lang="en-US" sz="1300">
              <a:solidFill>
                <a:schemeClr val="tx1"/>
              </a:solidFill>
              <a:latin typeface="Raleway" panose="020B0503030101060003" pitchFamily="34" charset="0"/>
              <a:cs typeface="Segoe UI" panose="020B0502040204020203" pitchFamily="34" charset="0"/>
            </a:endParaRPr>
          </a:p>
          <a:p>
            <a:pPr marL="520700" lvl="1">
              <a:lnSpc>
                <a:spcPct val="80000"/>
              </a:lnSpc>
              <a:spcBef>
                <a:spcPts val="800"/>
              </a:spcBef>
              <a:buClr>
                <a:srgbClr val="005188"/>
              </a:buClr>
              <a:buSzPts val="1200"/>
            </a:pPr>
            <a:r>
              <a:rPr lang="en-US" sz="1300" i="1">
                <a:solidFill>
                  <a:schemeClr val="tx1"/>
                </a:solidFill>
                <a:latin typeface="Raleway" panose="020B0503030101060003" pitchFamily="34" charset="0"/>
                <a:cs typeface="Segoe UI"/>
                <a:sym typeface="Calibri"/>
              </a:rPr>
              <a:t>We solve mission-critical problems.</a:t>
            </a:r>
            <a:endParaRPr lang="en-US" sz="1300">
              <a:solidFill>
                <a:schemeClr val="tx1"/>
              </a:solidFill>
              <a:latin typeface="Raleway" panose="020B0503030101060003" pitchFamily="34" charset="0"/>
              <a:cs typeface="Segoe UI"/>
            </a:endParaRPr>
          </a:p>
          <a:p>
            <a:pPr marL="76200">
              <a:lnSpc>
                <a:spcPct val="80000"/>
              </a:lnSpc>
              <a:spcBef>
                <a:spcPts val="800"/>
              </a:spcBef>
              <a:buClr>
                <a:srgbClr val="005188"/>
              </a:buClr>
              <a:buSzPts val="1200"/>
            </a:pPr>
            <a:r>
              <a:rPr lang="en-US" sz="1300" b="1">
                <a:solidFill>
                  <a:schemeClr val="tx1"/>
                </a:solidFill>
                <a:latin typeface="Raleway" panose="020B0503030101060003" pitchFamily="34" charset="0"/>
                <a:cs typeface="Segoe UI"/>
                <a:sym typeface="Calibri"/>
              </a:rPr>
              <a:t>Rapid Entrance</a:t>
            </a:r>
            <a:endParaRPr lang="en-US" sz="1300">
              <a:solidFill>
                <a:schemeClr val="tx1"/>
              </a:solidFill>
              <a:latin typeface="Raleway" panose="020B0503030101060003" pitchFamily="34" charset="0"/>
              <a:cs typeface="Segoe UI"/>
            </a:endParaRPr>
          </a:p>
          <a:p>
            <a:pPr marL="520700" lvl="1">
              <a:lnSpc>
                <a:spcPct val="80000"/>
              </a:lnSpc>
              <a:spcBef>
                <a:spcPts val="800"/>
              </a:spcBef>
              <a:buClr>
                <a:srgbClr val="005188"/>
              </a:buClr>
              <a:buSzPts val="1200"/>
            </a:pPr>
            <a:r>
              <a:rPr lang="en-US" sz="1300" i="1">
                <a:solidFill>
                  <a:schemeClr val="tx1"/>
                </a:solidFill>
                <a:latin typeface="Raleway" panose="020B0503030101060003" pitchFamily="34" charset="0"/>
                <a:cs typeface="Segoe UI"/>
                <a:sym typeface="Calibri"/>
              </a:rPr>
              <a:t>We can analyze and deliver relevant solutions to help answer your company’s “riddle.”</a:t>
            </a:r>
            <a:endParaRPr lang="en-US" sz="1300">
              <a:solidFill>
                <a:schemeClr val="tx1"/>
              </a:solidFill>
              <a:latin typeface="Raleway" panose="020B0503030101060003" pitchFamily="34" charset="0"/>
              <a:cs typeface="Segoe UI"/>
            </a:endParaRPr>
          </a:p>
          <a:p>
            <a:pPr marL="76200">
              <a:lnSpc>
                <a:spcPct val="80000"/>
              </a:lnSpc>
              <a:spcBef>
                <a:spcPts val="800"/>
              </a:spcBef>
              <a:buClr>
                <a:srgbClr val="005188"/>
              </a:buClr>
              <a:buSzPts val="1200"/>
            </a:pPr>
            <a:endParaRPr lang="en-US">
              <a:latin typeface="Raleway" panose="020B0503030101060003" pitchFamily="34" charset="0"/>
            </a:endParaRPr>
          </a:p>
        </p:txBody>
      </p:sp>
      <p:pic>
        <p:nvPicPr>
          <p:cNvPr id="11" name="Google Shape;809;p105" descr="AdobeStock_106787202.jpg">
            <a:extLst>
              <a:ext uri="{FF2B5EF4-FFF2-40B4-BE49-F238E27FC236}">
                <a16:creationId xmlns:a16="http://schemas.microsoft.com/office/drawing/2014/main" id="{F6952B5B-F046-4603-B3CC-2FC6C8A44BB1}"/>
              </a:ext>
            </a:extLst>
          </p:cNvPr>
          <p:cNvPicPr preferRelativeResize="0"/>
          <p:nvPr/>
        </p:nvPicPr>
        <p:blipFill rotWithShape="1">
          <a:blip r:embed="rId2">
            <a:alphaModFix/>
          </a:blip>
          <a:srcRect/>
          <a:stretch/>
        </p:blipFill>
        <p:spPr>
          <a:xfrm rot="1020000">
            <a:off x="4980400" y="2123203"/>
            <a:ext cx="3794812" cy="24630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BA8DA21A-97A2-42A6-BBAA-D170C5EA1938}"/>
              </a:ext>
            </a:extLst>
          </p:cNvPr>
          <p:cNvSpPr/>
          <p:nvPr/>
        </p:nvSpPr>
        <p:spPr>
          <a:xfrm>
            <a:off x="0" y="1063500"/>
            <a:ext cx="9144000" cy="143612"/>
          </a:xfrm>
          <a:prstGeom prst="rect">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846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14"/>
        <p:cNvGrpSpPr/>
        <p:nvPr/>
      </p:nvGrpSpPr>
      <p:grpSpPr>
        <a:xfrm>
          <a:off x="0" y="0"/>
          <a:ext cx="0" cy="0"/>
          <a:chOff x="0" y="0"/>
          <a:chExt cx="0" cy="0"/>
        </a:xfrm>
      </p:grpSpPr>
      <p:sp>
        <p:nvSpPr>
          <p:cNvPr id="15" name="Rectangle 14">
            <a:extLst>
              <a:ext uri="{FF2B5EF4-FFF2-40B4-BE49-F238E27FC236}">
                <a16:creationId xmlns:a16="http://schemas.microsoft.com/office/drawing/2014/main" id="{7BFE4C88-A925-42E3-9CAE-431B71780734}"/>
              </a:ext>
            </a:extLst>
          </p:cNvPr>
          <p:cNvSpPr/>
          <p:nvPr/>
        </p:nvSpPr>
        <p:spPr>
          <a:xfrm>
            <a:off x="-8699" y="2440694"/>
            <a:ext cx="9144000" cy="143612"/>
          </a:xfrm>
          <a:prstGeom prst="rect">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5E5D6CA-D238-4E15-804E-6815D0356FCD}"/>
              </a:ext>
            </a:extLst>
          </p:cNvPr>
          <p:cNvSpPr/>
          <p:nvPr/>
        </p:nvSpPr>
        <p:spPr>
          <a:xfrm>
            <a:off x="0" y="-6185"/>
            <a:ext cx="9144000" cy="2462317"/>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r"/>
            <a:endParaRPr lang="en-US"/>
          </a:p>
        </p:txBody>
      </p:sp>
      <p:sp>
        <p:nvSpPr>
          <p:cNvPr id="8" name="Rectangle 7">
            <a:extLst>
              <a:ext uri="{FF2B5EF4-FFF2-40B4-BE49-F238E27FC236}">
                <a16:creationId xmlns:a16="http://schemas.microsoft.com/office/drawing/2014/main" id="{C1A1CAF9-326C-457A-9167-6DA767D4A61C}"/>
              </a:ext>
            </a:extLst>
          </p:cNvPr>
          <p:cNvSpPr/>
          <p:nvPr/>
        </p:nvSpPr>
        <p:spPr>
          <a:xfrm>
            <a:off x="3539798" y="2268748"/>
            <a:ext cx="2064404" cy="73866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pic>
        <p:nvPicPr>
          <p:cNvPr id="6" name="Picture 6" descr="No photo description available.">
            <a:extLst>
              <a:ext uri="{FF2B5EF4-FFF2-40B4-BE49-F238E27FC236}">
                <a16:creationId xmlns:a16="http://schemas.microsoft.com/office/drawing/2014/main" id="{2A837106-9EE9-40DE-AEA8-58E60AE5DC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0" y="3444310"/>
            <a:ext cx="2436033" cy="1380925"/>
          </a:xfrm>
          <a:prstGeom prst="rect">
            <a:avLst/>
          </a:prstGeom>
          <a:noFill/>
          <a:extLst>
            <a:ext uri="{909E8E84-426E-40DD-AFC4-6F175D3DCCD1}">
              <a14:hiddenFill xmlns:a14="http://schemas.microsoft.com/office/drawing/2010/main">
                <a:solidFill>
                  <a:srgbClr val="FFFFFF"/>
                </a:solidFill>
              </a14:hiddenFill>
            </a:ext>
          </a:extLst>
        </p:spPr>
      </p:pic>
      <p:sp>
        <p:nvSpPr>
          <p:cNvPr id="819" name="Google Shape;819;p106"/>
          <p:cNvSpPr txBox="1">
            <a:spLocks noGrp="1"/>
          </p:cNvSpPr>
          <p:nvPr>
            <p:ph type="sldNum" idx="12"/>
          </p:nvPr>
        </p:nvSpPr>
        <p:spPr>
          <a:xfrm>
            <a:off x="7086600" y="4827338"/>
            <a:ext cx="1965300" cy="2739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 sz="1400" b="0" i="0" u="none" strike="noStrike" cap="none">
                <a:solidFill>
                  <a:srgbClr val="000000"/>
                </a:solidFill>
                <a:latin typeface="Arial"/>
                <a:ea typeface="Arial"/>
                <a:cs typeface="Arial"/>
                <a:sym typeface="Arial"/>
              </a:rPr>
              <a:t>18</a:t>
            </a:fld>
            <a:endParaRPr/>
          </a:p>
        </p:txBody>
      </p:sp>
      <p:sp>
        <p:nvSpPr>
          <p:cNvPr id="10" name="AutoShape 2" descr="black rock">
            <a:extLst>
              <a:ext uri="{FF2B5EF4-FFF2-40B4-BE49-F238E27FC236}">
                <a16:creationId xmlns:a16="http://schemas.microsoft.com/office/drawing/2014/main" id="{0BA7A6DA-41BC-438F-A704-7DCDA7D312C2}"/>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a:extLst>
              <a:ext uri="{FF2B5EF4-FFF2-40B4-BE49-F238E27FC236}">
                <a16:creationId xmlns:a16="http://schemas.microsoft.com/office/drawing/2014/main" id="{C9F2C4B9-D3E1-42C8-BAF7-43F975E36CC5}"/>
              </a:ext>
            </a:extLst>
          </p:cNvPr>
          <p:cNvSpPr txBox="1"/>
          <p:nvPr/>
        </p:nvSpPr>
        <p:spPr>
          <a:xfrm>
            <a:off x="2716872" y="3009452"/>
            <a:ext cx="3710254" cy="954107"/>
          </a:xfrm>
          <a:prstGeom prst="rect">
            <a:avLst/>
          </a:prstGeom>
          <a:noFill/>
        </p:spPr>
        <p:txBody>
          <a:bodyPr wrap="square" rtlCol="0">
            <a:spAutoFit/>
          </a:bodyPr>
          <a:lstStyle/>
          <a:p>
            <a:pPr algn="ctr" rtl="0"/>
            <a:r>
              <a:rPr lang="en-US" i="0">
                <a:solidFill>
                  <a:schemeClr val="tx1"/>
                </a:solidFill>
                <a:effectLst/>
                <a:latin typeface="Raleway" panose="020B0503030101060003" pitchFamily="34" charset="0"/>
                <a:cs typeface="Segoe UI" panose="020B0502040204020203" pitchFamily="34" charset="0"/>
              </a:rPr>
              <a:t>Brian Clark</a:t>
            </a:r>
            <a:br>
              <a:rPr lang="en-US" i="0">
                <a:solidFill>
                  <a:schemeClr val="tx1"/>
                </a:solidFill>
                <a:effectLst/>
                <a:latin typeface="Raleway" panose="020B0503030101060003" pitchFamily="34" charset="0"/>
                <a:cs typeface="Segoe UI" panose="020B0502040204020203" pitchFamily="34" charset="0"/>
              </a:rPr>
            </a:br>
            <a:r>
              <a:rPr lang="en-US" i="0">
                <a:solidFill>
                  <a:schemeClr val="tx1"/>
                </a:solidFill>
                <a:effectLst/>
                <a:latin typeface="Raleway" panose="020B0503030101060003" pitchFamily="34" charset="0"/>
                <a:cs typeface="Segoe UI" panose="020B0502040204020203" pitchFamily="34" charset="0"/>
              </a:rPr>
              <a:t>Director of Client Engagement</a:t>
            </a:r>
          </a:p>
          <a:p>
            <a:pPr algn="ctr" rtl="0"/>
            <a:r>
              <a:rPr lang="en-US" i="0" u="none" strike="noStrike">
                <a:solidFill>
                  <a:schemeClr val="tx1"/>
                </a:solidFill>
                <a:effectLst/>
                <a:latin typeface="Raleway" panose="020B05030301010600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BrianClark@ZapataTechnology.com</a:t>
            </a:r>
            <a:endParaRPr lang="en-US" i="0">
              <a:solidFill>
                <a:schemeClr val="tx1"/>
              </a:solidFill>
              <a:effectLst/>
              <a:latin typeface="Raleway" panose="020B0503030101060003" pitchFamily="34" charset="0"/>
              <a:cs typeface="Segoe UI" panose="020B0502040204020203" pitchFamily="34" charset="0"/>
            </a:endParaRPr>
          </a:p>
          <a:p>
            <a:pPr algn="ctr" rtl="0"/>
            <a:r>
              <a:rPr lang="en-US" i="0" u="sng" strike="noStrike">
                <a:solidFill>
                  <a:schemeClr val="tx1"/>
                </a:solidFill>
                <a:effectLst/>
                <a:latin typeface="Raleway" panose="020B0503030101060003" pitchFamily="34" charset="0"/>
                <a:cs typeface="Segoe UI" panose="020B0502040204020203" pitchFamily="34" charset="0"/>
              </a:rPr>
              <a:t>442.300.4454</a:t>
            </a:r>
            <a:r>
              <a:rPr lang="en-US" i="0" strike="noStrike">
                <a:solidFill>
                  <a:schemeClr val="tx1"/>
                </a:solidFill>
                <a:effectLst/>
                <a:latin typeface="Raleway" panose="020B0503030101060003" pitchFamily="34" charset="0"/>
                <a:cs typeface="Segoe UI" panose="020B0502040204020203" pitchFamily="34" charset="0"/>
              </a:rPr>
              <a:t> </a:t>
            </a:r>
            <a:r>
              <a:rPr lang="en-US" i="0" u="none" strike="noStrike">
                <a:solidFill>
                  <a:schemeClr val="tx1"/>
                </a:solidFill>
                <a:effectLst/>
                <a:latin typeface="Raleway" panose="020B0503030101060003" pitchFamily="34" charset="0"/>
                <a:cs typeface="Segoe UI" panose="020B0502040204020203" pitchFamily="34" charset="0"/>
              </a:rPr>
              <a:t>- cell</a:t>
            </a:r>
            <a:endParaRPr lang="en-US" i="0">
              <a:solidFill>
                <a:schemeClr val="tx1"/>
              </a:solidFill>
              <a:effectLst/>
              <a:latin typeface="Raleway" panose="020B0503030101060003" pitchFamily="34" charset="0"/>
              <a:cs typeface="Segoe UI" panose="020B0502040204020203" pitchFamily="34" charset="0"/>
            </a:endParaRPr>
          </a:p>
        </p:txBody>
      </p:sp>
      <p:sp>
        <p:nvSpPr>
          <p:cNvPr id="14" name="Google Shape;816;p106">
            <a:extLst>
              <a:ext uri="{FF2B5EF4-FFF2-40B4-BE49-F238E27FC236}">
                <a16:creationId xmlns:a16="http://schemas.microsoft.com/office/drawing/2014/main" id="{7FFD5B66-3E5B-4216-AEA4-A2DFCAE3C9C7}"/>
              </a:ext>
            </a:extLst>
          </p:cNvPr>
          <p:cNvSpPr txBox="1">
            <a:spLocks/>
          </p:cNvSpPr>
          <p:nvPr/>
        </p:nvSpPr>
        <p:spPr>
          <a:xfrm>
            <a:off x="2444733" y="4134773"/>
            <a:ext cx="4073875" cy="1008727"/>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228600" algn="ctr" rtl="0">
              <a:lnSpc>
                <a:spcPct val="90000"/>
              </a:lnSpc>
              <a:spcBef>
                <a:spcPts val="800"/>
              </a:spcBef>
              <a:spcAft>
                <a:spcPts val="0"/>
              </a:spcAft>
              <a:buClr>
                <a:srgbClr val="005188"/>
              </a:buClr>
              <a:buSzPts val="2100"/>
              <a:buFont typeface="Noto Sans Symbols"/>
              <a:buNone/>
              <a:defRPr sz="2100" b="0" i="0" u="none" strike="noStrike" cap="none">
                <a:solidFill>
                  <a:srgbClr val="424456"/>
                </a:solidFill>
                <a:latin typeface="Calibri"/>
                <a:ea typeface="Calibri"/>
                <a:cs typeface="Calibri"/>
                <a:sym typeface="Calibri"/>
              </a:defRPr>
            </a:lvl1pPr>
            <a:lvl2pPr marL="914400" marR="0" lvl="1" indent="-228600" algn="l" rtl="0">
              <a:lnSpc>
                <a:spcPct val="90000"/>
              </a:lnSpc>
              <a:spcBef>
                <a:spcPts val="400"/>
              </a:spcBef>
              <a:spcAft>
                <a:spcPts val="0"/>
              </a:spcAft>
              <a:buClr>
                <a:srgbClr val="005188"/>
              </a:buClr>
              <a:buSzPts val="1800"/>
              <a:buFont typeface="Noto Sans Symbols"/>
              <a:buNone/>
              <a:defRPr sz="1800" b="0" i="0" u="none" strike="noStrike" cap="none">
                <a:solidFill>
                  <a:srgbClr val="424456"/>
                </a:solidFill>
                <a:latin typeface="Calibri"/>
                <a:ea typeface="Calibri"/>
                <a:cs typeface="Calibri"/>
                <a:sym typeface="Calibri"/>
              </a:defRPr>
            </a:lvl2pPr>
            <a:lvl3pPr marL="1371600" marR="0" lvl="2" indent="-228600" algn="l" rtl="0">
              <a:lnSpc>
                <a:spcPct val="90000"/>
              </a:lnSpc>
              <a:spcBef>
                <a:spcPts val="400"/>
              </a:spcBef>
              <a:spcAft>
                <a:spcPts val="0"/>
              </a:spcAft>
              <a:buClr>
                <a:srgbClr val="005188"/>
              </a:buClr>
              <a:buSzPts val="1500"/>
              <a:buFont typeface="Noto Sans Symbols"/>
              <a:buNone/>
              <a:defRPr sz="1500" b="0" i="0" u="none" strike="noStrike" cap="none">
                <a:solidFill>
                  <a:srgbClr val="424456"/>
                </a:solidFill>
                <a:latin typeface="Calibri"/>
                <a:ea typeface="Calibri"/>
                <a:cs typeface="Calibri"/>
                <a:sym typeface="Calibri"/>
              </a:defRPr>
            </a:lvl3pPr>
            <a:lvl4pPr marL="1828800" marR="0" lvl="3" indent="-228600" algn="l" rtl="0">
              <a:lnSpc>
                <a:spcPct val="90000"/>
              </a:lnSpc>
              <a:spcBef>
                <a:spcPts val="400"/>
              </a:spcBef>
              <a:spcAft>
                <a:spcPts val="0"/>
              </a:spcAft>
              <a:buClr>
                <a:srgbClr val="005188"/>
              </a:buClr>
              <a:buSzPts val="1400"/>
              <a:buFont typeface="Noto Sans Symbols"/>
              <a:buNone/>
              <a:defRPr sz="1400" b="0" i="0" u="none" strike="noStrike" cap="none">
                <a:solidFill>
                  <a:srgbClr val="424456"/>
                </a:solidFill>
                <a:latin typeface="Calibri"/>
                <a:ea typeface="Calibri"/>
                <a:cs typeface="Calibri"/>
                <a:sym typeface="Calibri"/>
              </a:defRPr>
            </a:lvl4pPr>
            <a:lvl5pPr marL="2286000" marR="0" lvl="4" indent="-228600" algn="l" rtl="0">
              <a:lnSpc>
                <a:spcPct val="90000"/>
              </a:lnSpc>
              <a:spcBef>
                <a:spcPts val="400"/>
              </a:spcBef>
              <a:spcAft>
                <a:spcPts val="0"/>
              </a:spcAft>
              <a:buClr>
                <a:srgbClr val="005188"/>
              </a:buClr>
              <a:buSzPts val="1400"/>
              <a:buFont typeface="Noto Sans Symbols"/>
              <a:buNone/>
              <a:defRPr sz="1400" b="0" i="0" u="none" strike="noStrike" cap="none">
                <a:solidFill>
                  <a:srgbClr val="424456"/>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Calibri"/>
                <a:ea typeface="Calibri"/>
                <a:cs typeface="Calibri"/>
                <a:sym typeface="Calibri"/>
              </a:defRPr>
            </a:lvl9pPr>
          </a:lstStyle>
          <a:p>
            <a:pPr marL="0" indent="0">
              <a:lnSpc>
                <a:spcPct val="100000"/>
              </a:lnSpc>
              <a:spcBef>
                <a:spcPts val="0"/>
              </a:spcBef>
              <a:buSzPts val="525"/>
            </a:pPr>
            <a:r>
              <a:rPr lang="en-US" sz="1400">
                <a:solidFill>
                  <a:schemeClr val="tx1"/>
                </a:solidFill>
                <a:latin typeface="Raleway" panose="020B0503030101060003" pitchFamily="34" charset="0"/>
                <a:cs typeface="Segoe UI" panose="020B0502040204020203" pitchFamily="34" charset="0"/>
                <a:sym typeface="Arial"/>
              </a:rPr>
              <a:t>Tim</a:t>
            </a:r>
            <a:r>
              <a:rPr lang="en-US" sz="1400">
                <a:solidFill>
                  <a:schemeClr val="tx1"/>
                </a:solidFill>
                <a:latin typeface="Raleway" panose="020B0503030101060003" pitchFamily="34" charset="0"/>
                <a:cs typeface="Segoe UI" panose="020B0502040204020203" pitchFamily="34" charset="0"/>
              </a:rPr>
              <a:t> Tierney</a:t>
            </a:r>
          </a:p>
          <a:p>
            <a:pPr marL="0" indent="0">
              <a:lnSpc>
                <a:spcPct val="100000"/>
              </a:lnSpc>
              <a:spcBef>
                <a:spcPts val="0"/>
              </a:spcBef>
              <a:buSzPts val="525"/>
            </a:pPr>
            <a:r>
              <a:rPr lang="en-US" sz="1400">
                <a:solidFill>
                  <a:schemeClr val="tx1"/>
                </a:solidFill>
                <a:latin typeface="Raleway" panose="020B0503030101060003" pitchFamily="34" charset="0"/>
                <a:cs typeface="Segoe UI" panose="020B0502040204020203" pitchFamily="34" charset="0"/>
              </a:rPr>
              <a:t>Chief Revenue Officer</a:t>
            </a:r>
          </a:p>
          <a:p>
            <a:pPr marL="0" indent="0">
              <a:lnSpc>
                <a:spcPct val="100000"/>
              </a:lnSpc>
              <a:spcBef>
                <a:spcPts val="0"/>
              </a:spcBef>
              <a:buSzPts val="525"/>
            </a:pPr>
            <a:r>
              <a:rPr lang="en-US" sz="1400">
                <a:solidFill>
                  <a:schemeClr val="tx1"/>
                </a:solidFill>
                <a:latin typeface="Raleway" panose="020B05030301010600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TimTierney@ZapataTechnology.com</a:t>
            </a:r>
            <a:endParaRPr lang="en-US" sz="1400">
              <a:solidFill>
                <a:schemeClr val="tx1"/>
              </a:solidFill>
              <a:latin typeface="Raleway" panose="020B0503030101060003" pitchFamily="34" charset="0"/>
              <a:cs typeface="Segoe UI" panose="020B0502040204020203" pitchFamily="34" charset="0"/>
            </a:endParaRPr>
          </a:p>
          <a:p>
            <a:pPr marL="0" indent="0">
              <a:lnSpc>
                <a:spcPct val="100000"/>
              </a:lnSpc>
              <a:spcBef>
                <a:spcPts val="0"/>
              </a:spcBef>
              <a:buSzPts val="525"/>
            </a:pPr>
            <a:r>
              <a:rPr lang="en-US" sz="1400" u="sng">
                <a:solidFill>
                  <a:schemeClr val="tx1"/>
                </a:solidFill>
                <a:latin typeface="Raleway" panose="020B0503030101060003" pitchFamily="34" charset="0"/>
                <a:cs typeface="Segoe UI" panose="020B0502040204020203" pitchFamily="34" charset="0"/>
              </a:rPr>
              <a:t>706.691.6970</a:t>
            </a:r>
            <a:r>
              <a:rPr lang="en-US" sz="1400">
                <a:solidFill>
                  <a:schemeClr val="tx1"/>
                </a:solidFill>
                <a:latin typeface="Raleway" panose="020B0503030101060003" pitchFamily="34" charset="0"/>
                <a:cs typeface="Segoe UI" panose="020B0502040204020203" pitchFamily="34" charset="0"/>
              </a:rPr>
              <a:t> - cell</a:t>
            </a:r>
            <a:endParaRPr lang="en-US" sz="2400">
              <a:solidFill>
                <a:schemeClr val="tx1"/>
              </a:solidFill>
              <a:latin typeface="Raleway" panose="020B0503030101060003" pitchFamily="34" charset="0"/>
              <a:cs typeface="Segoe UI" panose="020B0502040204020203" pitchFamily="34" charset="0"/>
            </a:endParaRPr>
          </a:p>
        </p:txBody>
      </p:sp>
      <p:sp>
        <p:nvSpPr>
          <p:cNvPr id="7" name="TextBox 6">
            <a:extLst>
              <a:ext uri="{FF2B5EF4-FFF2-40B4-BE49-F238E27FC236}">
                <a16:creationId xmlns:a16="http://schemas.microsoft.com/office/drawing/2014/main" id="{F5F52CBE-AE4A-4E16-B503-D260259D5FF1}"/>
              </a:ext>
            </a:extLst>
          </p:cNvPr>
          <p:cNvSpPr txBox="1"/>
          <p:nvPr/>
        </p:nvSpPr>
        <p:spPr>
          <a:xfrm>
            <a:off x="3569630" y="2350871"/>
            <a:ext cx="2005701" cy="523220"/>
          </a:xfrm>
          <a:prstGeom prst="rect">
            <a:avLst/>
          </a:prstGeom>
          <a:noFill/>
        </p:spPr>
        <p:txBody>
          <a:bodyPr wrap="square" rtlCol="0">
            <a:spAutoFit/>
          </a:bodyPr>
          <a:lstStyle/>
          <a:p>
            <a:pPr algn="ctr"/>
            <a:r>
              <a:rPr lang="en-US" sz="2800">
                <a:solidFill>
                  <a:schemeClr val="tx1"/>
                </a:solidFill>
                <a:latin typeface="Raleway" panose="020B0503030101060003" pitchFamily="34" charset="0"/>
                <a:cs typeface="Segoe UI" panose="020B0502040204020203" pitchFamily="34" charset="0"/>
              </a:rPr>
              <a:t>Contacts</a:t>
            </a:r>
            <a:endParaRPr lang="en-US">
              <a:solidFill>
                <a:schemeClr val="tx1"/>
              </a:solidFill>
              <a:latin typeface="Raleway" panose="020B0503030101060003" pitchFamily="34" charset="0"/>
              <a:cs typeface="Segoe UI" panose="020B0502040204020203" pitchFamily="34" charset="0"/>
            </a:endParaRPr>
          </a:p>
        </p:txBody>
      </p:sp>
      <p:pic>
        <p:nvPicPr>
          <p:cNvPr id="13" name="Picture 12" descr="Logo&#10;&#10;Description automatically generated with medium confidence">
            <a:extLst>
              <a:ext uri="{FF2B5EF4-FFF2-40B4-BE49-F238E27FC236}">
                <a16:creationId xmlns:a16="http://schemas.microsoft.com/office/drawing/2014/main" id="{C843699C-C3CB-4C4F-8FA4-445E3E77BB62}"/>
              </a:ext>
            </a:extLst>
          </p:cNvPr>
          <p:cNvPicPr>
            <a:picLocks noChangeAspect="1"/>
          </p:cNvPicPr>
          <p:nvPr/>
        </p:nvPicPr>
        <p:blipFill>
          <a:blip r:embed="rId6"/>
          <a:stretch>
            <a:fillRect/>
          </a:stretch>
        </p:blipFill>
        <p:spPr>
          <a:xfrm>
            <a:off x="2359594" y="48103"/>
            <a:ext cx="4424811" cy="1751488"/>
          </a:xfrm>
          <a:prstGeom prst="rect">
            <a:avLst/>
          </a:prstGeom>
        </p:spPr>
      </p:pic>
      <p:sp>
        <p:nvSpPr>
          <p:cNvPr id="12" name="TextBox 11">
            <a:extLst>
              <a:ext uri="{FF2B5EF4-FFF2-40B4-BE49-F238E27FC236}">
                <a16:creationId xmlns:a16="http://schemas.microsoft.com/office/drawing/2014/main" id="{81841509-3232-45B4-884B-15AD85433072}"/>
              </a:ext>
            </a:extLst>
          </p:cNvPr>
          <p:cNvSpPr txBox="1"/>
          <p:nvPr/>
        </p:nvSpPr>
        <p:spPr>
          <a:xfrm>
            <a:off x="-8699" y="2612481"/>
            <a:ext cx="2633869" cy="738664"/>
          </a:xfrm>
          <a:prstGeom prst="rect">
            <a:avLst/>
          </a:prstGeom>
          <a:noFill/>
        </p:spPr>
        <p:txBody>
          <a:bodyPr wrap="square" rtlCol="0">
            <a:spAutoFit/>
          </a:bodyPr>
          <a:lstStyle/>
          <a:p>
            <a:r>
              <a:rPr lang="en-US">
                <a:latin typeface="Raleway" panose="020B0503030101060003" pitchFamily="34" charset="0"/>
              </a:rPr>
              <a:t>Headquarters</a:t>
            </a:r>
          </a:p>
          <a:p>
            <a:r>
              <a:rPr lang="en-US">
                <a:latin typeface="Raleway" panose="020B0503030101060003" pitchFamily="34" charset="0"/>
              </a:rPr>
              <a:t>1450 Green St, Suite 500</a:t>
            </a:r>
          </a:p>
          <a:p>
            <a:r>
              <a:rPr lang="en-US">
                <a:latin typeface="Raleway" panose="020B0503030101060003" pitchFamily="34" charset="0"/>
              </a:rPr>
              <a:t>Augusta, GA 30901</a:t>
            </a:r>
          </a:p>
        </p:txBody>
      </p:sp>
      <p:sp>
        <p:nvSpPr>
          <p:cNvPr id="3" name="TextBox 2">
            <a:extLst>
              <a:ext uri="{FF2B5EF4-FFF2-40B4-BE49-F238E27FC236}">
                <a16:creationId xmlns:a16="http://schemas.microsoft.com/office/drawing/2014/main" id="{22BAFAB8-F404-AF14-793F-8FE181449594}"/>
              </a:ext>
            </a:extLst>
          </p:cNvPr>
          <p:cNvSpPr txBox="1"/>
          <p:nvPr/>
        </p:nvSpPr>
        <p:spPr>
          <a:xfrm>
            <a:off x="6425302" y="2597826"/>
            <a:ext cx="2727398" cy="738664"/>
          </a:xfrm>
          <a:prstGeom prst="rect">
            <a:avLst/>
          </a:prstGeom>
          <a:noFill/>
        </p:spPr>
        <p:txBody>
          <a:bodyPr wrap="square" rtlCol="0">
            <a:spAutoFit/>
          </a:bodyPr>
          <a:lstStyle/>
          <a:p>
            <a:r>
              <a:rPr lang="en-US">
                <a:latin typeface="Raleway" panose="020B0503030101060003" pitchFamily="34" charset="0"/>
              </a:rPr>
              <a:t>Satellite Office</a:t>
            </a:r>
          </a:p>
          <a:p>
            <a:r>
              <a:rPr lang="en-US">
                <a:latin typeface="Raleway" panose="020B0503030101060003" pitchFamily="34" charset="0"/>
              </a:rPr>
              <a:t>701 Brazos Street </a:t>
            </a:r>
          </a:p>
          <a:p>
            <a:r>
              <a:rPr lang="en-US">
                <a:latin typeface="Raleway" panose="020B0503030101060003" pitchFamily="34" charset="0"/>
              </a:rPr>
              <a:t>Austin, TX 78701</a:t>
            </a:r>
          </a:p>
        </p:txBody>
      </p:sp>
      <p:pic>
        <p:nvPicPr>
          <p:cNvPr id="1026" name="Picture 2" descr="Capital Factory – Incubator, Accelerator, Coworking, Meetups ...">
            <a:extLst>
              <a:ext uri="{FF2B5EF4-FFF2-40B4-BE49-F238E27FC236}">
                <a16:creationId xmlns:a16="http://schemas.microsoft.com/office/drawing/2014/main" id="{6F1581D9-1366-C705-0127-C053E1F9F4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7126" y="3444310"/>
            <a:ext cx="2716873" cy="13809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26"/>
        <p:cNvGrpSpPr/>
        <p:nvPr/>
      </p:nvGrpSpPr>
      <p:grpSpPr>
        <a:xfrm>
          <a:off x="0" y="0"/>
          <a:ext cx="0" cy="0"/>
          <a:chOff x="0" y="0"/>
          <a:chExt cx="0" cy="0"/>
        </a:xfrm>
      </p:grpSpPr>
      <p:pic>
        <p:nvPicPr>
          <p:cNvPr id="6152" name="Picture 8" descr="black Corona typewriter on brown wood planks">
            <a:extLst>
              <a:ext uri="{FF2B5EF4-FFF2-40B4-BE49-F238E27FC236}">
                <a16:creationId xmlns:a16="http://schemas.microsoft.com/office/drawing/2014/main" id="{516C4322-5FA2-4930-9A7A-D25A5DAAF0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3500"/>
            <a:ext cx="9144000" cy="4400040"/>
          </a:xfrm>
          <a:prstGeom prst="rect">
            <a:avLst/>
          </a:prstGeom>
          <a:noFill/>
          <a:extLst>
            <a:ext uri="{909E8E84-426E-40DD-AFC4-6F175D3DCCD1}">
              <a14:hiddenFill xmlns:a14="http://schemas.microsoft.com/office/drawing/2010/main">
                <a:solidFill>
                  <a:srgbClr val="FFFFFF"/>
                </a:solidFill>
              </a14:hiddenFill>
            </a:ext>
          </a:extLst>
        </p:spPr>
      </p:pic>
      <p:sp>
        <p:nvSpPr>
          <p:cNvPr id="627" name="Google Shape;627;p87"/>
          <p:cNvSpPr txBox="1">
            <a:spLocks noGrp="1"/>
          </p:cNvSpPr>
          <p:nvPr>
            <p:ph type="title"/>
          </p:nvPr>
        </p:nvSpPr>
        <p:spPr>
          <a:prstGeom prst="rect">
            <a:avLst/>
          </a:prstGeom>
          <a:solidFill>
            <a:schemeClr val="tx1"/>
          </a:solid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EDEDED"/>
              </a:buClr>
              <a:buSzPts val="1025"/>
              <a:buFont typeface="Calibri"/>
              <a:buNone/>
            </a:pPr>
            <a:r>
              <a:rPr lang="en-US" i="0" u="none" strike="noStrike" cap="none">
                <a:solidFill>
                  <a:srgbClr val="EDEDED"/>
                </a:solidFill>
                <a:latin typeface="Raleway" panose="020B0503030101060003" pitchFamily="34" charset="0"/>
                <a:cs typeface="Segoe UI" panose="020B0502040204020203" pitchFamily="34" charset="0"/>
                <a:sym typeface="Calibri"/>
              </a:rPr>
              <a:t>Testimonials</a:t>
            </a:r>
            <a:endParaRPr lang="en-US" sz="2800">
              <a:latin typeface="Raleway" panose="020B0503030101060003" pitchFamily="34" charset="0"/>
              <a:cs typeface="Segoe UI" panose="020B0502040204020203" pitchFamily="34" charset="0"/>
            </a:endParaRPr>
          </a:p>
        </p:txBody>
      </p:sp>
      <p:sp>
        <p:nvSpPr>
          <p:cNvPr id="630" name="Google Shape;630;p87"/>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 sz="1400" b="0" i="0" u="none" strike="noStrike" cap="none">
                <a:solidFill>
                  <a:srgbClr val="000000"/>
                </a:solidFill>
                <a:latin typeface="Arial"/>
                <a:ea typeface="Arial"/>
                <a:cs typeface="Arial"/>
                <a:sym typeface="Arial"/>
              </a:rPr>
              <a:t>19</a:t>
            </a:fld>
            <a:endParaRPr/>
          </a:p>
        </p:txBody>
      </p:sp>
      <p:sp>
        <p:nvSpPr>
          <p:cNvPr id="629" name="Google Shape;629;p87"/>
          <p:cNvSpPr/>
          <p:nvPr/>
        </p:nvSpPr>
        <p:spPr>
          <a:xfrm>
            <a:off x="0" y="1165411"/>
            <a:ext cx="5985348" cy="4155663"/>
          </a:xfrm>
          <a:prstGeom prst="rect">
            <a:avLst/>
          </a:prstGeom>
          <a:noFill/>
          <a:ln>
            <a:noFill/>
          </a:ln>
        </p:spPr>
        <p:txBody>
          <a:bodyPr spcFirstLastPara="1" wrap="square" lIns="68575" tIns="34275" rIns="68575" bIns="34275" anchor="ctr" anchorCtr="0">
            <a:noAutofit/>
          </a:bodyPr>
          <a:lstStyle/>
          <a:p>
            <a:pPr marL="12700">
              <a:buClr>
                <a:srgbClr val="005188"/>
              </a:buClr>
              <a:buSzPts val="2000"/>
            </a:pPr>
            <a:r>
              <a:rPr lang="en" sz="2400" i="1" u="none" strike="noStrike" cap="none">
                <a:solidFill>
                  <a:schemeClr val="bg1"/>
                </a:solidFill>
                <a:latin typeface="Raleway" panose="020B0503030101060003" pitchFamily="34" charset="0"/>
                <a:ea typeface="Calibri"/>
                <a:cs typeface="Segoe UI"/>
                <a:sym typeface="Calibri"/>
              </a:rPr>
              <a:t>“</a:t>
            </a:r>
            <a:r>
              <a:rPr lang="en" sz="1800" i="1" u="none" strike="noStrike" cap="none">
                <a:solidFill>
                  <a:schemeClr val="bg1"/>
                </a:solidFill>
                <a:latin typeface="Raleway" panose="020B0503030101060003" pitchFamily="34" charset="0"/>
                <a:ea typeface="Calibri"/>
                <a:cs typeface="Segoe UI"/>
                <a:sym typeface="Calibri"/>
              </a:rPr>
              <a:t>The driving technical force…here in Afghanistan</a:t>
            </a:r>
            <a:r>
              <a:rPr lang="en" sz="2800" i="1" u="none" strike="noStrike" cap="none">
                <a:solidFill>
                  <a:schemeClr val="bg1"/>
                </a:solidFill>
                <a:latin typeface="Raleway" panose="020B0503030101060003" pitchFamily="34" charset="0"/>
                <a:ea typeface="Calibri"/>
                <a:cs typeface="Segoe UI"/>
                <a:sym typeface="Calibri"/>
              </a:rPr>
              <a:t>”</a:t>
            </a:r>
            <a:br>
              <a:rPr lang="en" sz="1800" i="1" u="none" strike="noStrike" cap="none">
                <a:latin typeface="Raleway" panose="020B0503030101060003" pitchFamily="34" charset="0"/>
                <a:ea typeface="Calibri"/>
                <a:cs typeface="Segoe UI" panose="020B0502040204020203" pitchFamily="34" charset="0"/>
              </a:rPr>
            </a:br>
            <a:r>
              <a:rPr lang="en" sz="1800">
                <a:solidFill>
                  <a:schemeClr val="bg1"/>
                </a:solidFill>
                <a:latin typeface="Raleway" panose="020B0503030101060003" pitchFamily="34" charset="0"/>
                <a:ea typeface="Calibri"/>
                <a:cs typeface="Segoe UI"/>
                <a:sym typeface="Calibri"/>
              </a:rPr>
              <a:t>                                                                   </a:t>
            </a:r>
            <a:r>
              <a:rPr lang="en" sz="1800" i="0" u="none" strike="noStrike" cap="none">
                <a:solidFill>
                  <a:schemeClr val="bg1"/>
                </a:solidFill>
                <a:latin typeface="Raleway" panose="020B0503030101060003" pitchFamily="34" charset="0"/>
                <a:ea typeface="Calibri"/>
                <a:cs typeface="Segoe UI"/>
                <a:sym typeface="Calibri"/>
              </a:rPr>
              <a:t>– Army G2</a:t>
            </a:r>
            <a:endParaRPr lang="en-US" sz="1200">
              <a:solidFill>
                <a:schemeClr val="bg1"/>
              </a:solidFill>
              <a:latin typeface="Raleway" panose="020B0503030101060003" pitchFamily="34" charset="0"/>
              <a:cs typeface="Segoe UI"/>
            </a:endParaRPr>
          </a:p>
          <a:p>
            <a:pPr marL="0" marR="0" lvl="0" indent="0" algn="l" rtl="0">
              <a:lnSpc>
                <a:spcPct val="100000"/>
              </a:lnSpc>
              <a:spcBef>
                <a:spcPts val="0"/>
              </a:spcBef>
              <a:spcAft>
                <a:spcPts val="0"/>
              </a:spcAft>
              <a:buClr>
                <a:srgbClr val="000000"/>
              </a:buClr>
              <a:buSzPts val="2000"/>
            </a:pPr>
            <a:endParaRPr sz="1800" i="1" u="none" strike="noStrike" cap="none">
              <a:solidFill>
                <a:schemeClr val="bg1"/>
              </a:solidFill>
              <a:latin typeface="Raleway" panose="020B0503030101060003" pitchFamily="34" charset="0"/>
              <a:ea typeface="Calibri"/>
              <a:cs typeface="Segoe UI" panose="020B0502040204020203" pitchFamily="34" charset="0"/>
              <a:sym typeface="Calibri"/>
            </a:endParaRPr>
          </a:p>
          <a:p>
            <a:pPr marL="12700" marR="0" lvl="0" algn="l" rtl="0">
              <a:lnSpc>
                <a:spcPct val="100000"/>
              </a:lnSpc>
              <a:spcBef>
                <a:spcPts val="0"/>
              </a:spcBef>
              <a:spcAft>
                <a:spcPts val="0"/>
              </a:spcAft>
              <a:buClr>
                <a:srgbClr val="005188"/>
              </a:buClr>
              <a:buSzPts val="2000"/>
            </a:pPr>
            <a:r>
              <a:rPr lang="en" sz="2800" i="1" u="none" strike="noStrike" cap="none">
                <a:solidFill>
                  <a:schemeClr val="bg1"/>
                </a:solidFill>
                <a:latin typeface="Raleway" panose="020B0503030101060003" pitchFamily="34" charset="0"/>
                <a:ea typeface="Calibri"/>
                <a:cs typeface="Segoe UI" panose="020B0502040204020203" pitchFamily="34" charset="0"/>
                <a:sym typeface="Calibri"/>
              </a:rPr>
              <a:t>“</a:t>
            </a:r>
            <a:r>
              <a:rPr lang="en" sz="1800" i="1" u="none" strike="noStrike" cap="none">
                <a:solidFill>
                  <a:schemeClr val="bg1"/>
                </a:solidFill>
                <a:latin typeface="Raleway" panose="020B0503030101060003" pitchFamily="34" charset="0"/>
                <a:ea typeface="Calibri"/>
                <a:cs typeface="Segoe UI" panose="020B0502040204020203" pitchFamily="34" charset="0"/>
                <a:sym typeface="Calibri"/>
              </a:rPr>
              <a:t>An instrumental part of the successful implementation of DCGS-A into a Theater level exercise</a:t>
            </a:r>
            <a:r>
              <a:rPr lang="en" sz="2800" i="1" u="none" strike="noStrike" cap="none">
                <a:solidFill>
                  <a:schemeClr val="bg1"/>
                </a:solidFill>
                <a:latin typeface="Raleway" panose="020B0503030101060003" pitchFamily="34" charset="0"/>
                <a:ea typeface="Calibri"/>
                <a:cs typeface="Segoe UI" panose="020B0502040204020203" pitchFamily="34" charset="0"/>
                <a:sym typeface="Calibri"/>
              </a:rPr>
              <a:t>”</a:t>
            </a:r>
            <a:endParaRPr sz="1200">
              <a:solidFill>
                <a:schemeClr val="bg1"/>
              </a:solidFill>
              <a:latin typeface="Raleway" panose="020B0503030101060003" pitchFamily="34" charset="0"/>
              <a:cs typeface="Segoe UI" panose="020B0502040204020203" pitchFamily="34" charset="0"/>
            </a:endParaRPr>
          </a:p>
          <a:p>
            <a:pPr marL="0" marR="0" lvl="0" indent="0" algn="r" rtl="0">
              <a:lnSpc>
                <a:spcPct val="100000"/>
              </a:lnSpc>
              <a:spcBef>
                <a:spcPts val="0"/>
              </a:spcBef>
              <a:spcAft>
                <a:spcPts val="0"/>
              </a:spcAft>
              <a:buClr>
                <a:srgbClr val="424456"/>
              </a:buClr>
              <a:buSzPts val="2000"/>
            </a:pPr>
            <a:r>
              <a:rPr lang="en" sz="1800">
                <a:solidFill>
                  <a:schemeClr val="bg1"/>
                </a:solidFill>
                <a:latin typeface="Raleway" panose="020B0503030101060003" pitchFamily="34" charset="0"/>
                <a:ea typeface="Calibri"/>
                <a:cs typeface="Segoe UI" panose="020B0502040204020203" pitchFamily="34" charset="0"/>
                <a:sym typeface="Calibri"/>
              </a:rPr>
              <a:t>		</a:t>
            </a:r>
            <a:r>
              <a:rPr lang="en" sz="1800" i="0" u="none" strike="noStrike" cap="none">
                <a:solidFill>
                  <a:schemeClr val="bg1"/>
                </a:solidFill>
                <a:latin typeface="Raleway" panose="020B0503030101060003" pitchFamily="34" charset="0"/>
                <a:ea typeface="Calibri"/>
                <a:cs typeface="Segoe UI" panose="020B0502040204020203" pitchFamily="34" charset="0"/>
                <a:sym typeface="Calibri"/>
              </a:rPr>
              <a:t>– Army INSCOM</a:t>
            </a:r>
            <a:endParaRPr lang="en-US" sz="1200">
              <a:solidFill>
                <a:schemeClr val="bg1"/>
              </a:solidFill>
              <a:latin typeface="Raleway" panose="020B0503030101060003" pitchFamily="34" charset="0"/>
              <a:cs typeface="Segoe UI" panose="020B0502040204020203" pitchFamily="34" charset="0"/>
            </a:endParaRPr>
          </a:p>
          <a:p>
            <a:pPr marL="6350" marR="0" lvl="0" algn="l" rtl="0">
              <a:lnSpc>
                <a:spcPct val="100000"/>
              </a:lnSpc>
              <a:spcBef>
                <a:spcPts val="0"/>
              </a:spcBef>
              <a:spcAft>
                <a:spcPts val="0"/>
              </a:spcAft>
              <a:buClr>
                <a:srgbClr val="005188"/>
              </a:buClr>
              <a:buSzPts val="2000"/>
            </a:pPr>
            <a:endParaRPr sz="1800" i="0" u="none" strike="noStrike" cap="none">
              <a:solidFill>
                <a:schemeClr val="bg1"/>
              </a:solidFill>
              <a:latin typeface="Raleway" panose="020B0503030101060003" pitchFamily="34" charset="0"/>
              <a:ea typeface="Calibri"/>
              <a:cs typeface="Segoe UI" panose="020B0502040204020203" pitchFamily="34" charset="0"/>
              <a:sym typeface="Calibri"/>
            </a:endParaRPr>
          </a:p>
          <a:p>
            <a:pPr marL="12700">
              <a:buClr>
                <a:srgbClr val="005188"/>
              </a:buClr>
              <a:buSzPts val="2000"/>
            </a:pPr>
            <a:r>
              <a:rPr lang="en-US" sz="2800" i="1" u="none" strike="noStrike" cap="none">
                <a:solidFill>
                  <a:schemeClr val="bg1"/>
                </a:solidFill>
                <a:latin typeface="Raleway" panose="020B0503030101060003" pitchFamily="34" charset="0"/>
                <a:ea typeface="Calibri"/>
                <a:cs typeface="Segoe UI"/>
                <a:sym typeface="Calibri"/>
              </a:rPr>
              <a:t>“</a:t>
            </a:r>
            <a:r>
              <a:rPr lang="en-US" sz="1800" i="1" u="none" strike="noStrike" cap="none">
                <a:solidFill>
                  <a:schemeClr val="bg1"/>
                </a:solidFill>
                <a:latin typeface="Raleway" panose="020B0503030101060003" pitchFamily="34" charset="0"/>
                <a:ea typeface="Calibri"/>
                <a:cs typeface="Segoe UI"/>
                <a:sym typeface="Calibri"/>
              </a:rPr>
              <a:t>Contributed to an important USAREUR G2/USAREUR ACE initiative to protect the Force and the Homeland…We are grateful to have ZTI’s support</a:t>
            </a:r>
            <a:r>
              <a:rPr lang="en-US" sz="2800" i="1" u="none" strike="noStrike" cap="none">
                <a:solidFill>
                  <a:schemeClr val="bg1"/>
                </a:solidFill>
                <a:latin typeface="Raleway" panose="020B0503030101060003" pitchFamily="34" charset="0"/>
                <a:ea typeface="Calibri"/>
                <a:cs typeface="Segoe UI"/>
                <a:sym typeface="Calibri"/>
              </a:rPr>
              <a:t>”</a:t>
            </a:r>
            <a:r>
              <a:rPr lang="en-US" sz="2800" i="1">
                <a:solidFill>
                  <a:schemeClr val="bg1"/>
                </a:solidFill>
                <a:latin typeface="Raleway" panose="020B0503030101060003" pitchFamily="34" charset="0"/>
                <a:ea typeface="Calibri"/>
                <a:cs typeface="Segoe UI"/>
                <a:sym typeface="Calibri"/>
              </a:rPr>
              <a:t> </a:t>
            </a:r>
            <a:br>
              <a:rPr lang="en-US" sz="2800" i="0" u="none" strike="noStrike" cap="none">
                <a:latin typeface="Raleway" panose="020B0503030101060003" pitchFamily="34" charset="0"/>
                <a:ea typeface="Calibri"/>
                <a:cs typeface="Segoe UI" panose="020B0502040204020203" pitchFamily="34" charset="0"/>
              </a:rPr>
            </a:br>
            <a:r>
              <a:rPr lang="en-US" sz="1800">
                <a:solidFill>
                  <a:schemeClr val="bg1"/>
                </a:solidFill>
                <a:latin typeface="Raleway" panose="020B0503030101060003" pitchFamily="34" charset="0"/>
                <a:ea typeface="Calibri"/>
                <a:cs typeface="Segoe UI"/>
                <a:sym typeface="Calibri"/>
              </a:rPr>
              <a:t>                                                      </a:t>
            </a:r>
            <a:r>
              <a:rPr lang="en-US" sz="1800" i="0" u="none" strike="noStrike" cap="none">
                <a:solidFill>
                  <a:schemeClr val="bg1"/>
                </a:solidFill>
                <a:latin typeface="Raleway" panose="020B0503030101060003" pitchFamily="34" charset="0"/>
                <a:ea typeface="Calibri"/>
                <a:cs typeface="Segoe UI"/>
                <a:sym typeface="Calibri"/>
              </a:rPr>
              <a:t>– US Army Europe G2</a:t>
            </a:r>
            <a:endParaRPr lang="en-US" sz="1200">
              <a:solidFill>
                <a:schemeClr val="bg1"/>
              </a:solidFill>
              <a:latin typeface="Raleway" panose="020B0503030101060003" pitchFamily="34" charset="0"/>
              <a:cs typeface="Segoe UI"/>
            </a:endParaRPr>
          </a:p>
        </p:txBody>
      </p:sp>
      <p:sp>
        <p:nvSpPr>
          <p:cNvPr id="6" name="Rectangle 5">
            <a:extLst>
              <a:ext uri="{FF2B5EF4-FFF2-40B4-BE49-F238E27FC236}">
                <a16:creationId xmlns:a16="http://schemas.microsoft.com/office/drawing/2014/main" id="{2B2D9963-8977-4F64-AC4E-22024E2EABFB}"/>
              </a:ext>
            </a:extLst>
          </p:cNvPr>
          <p:cNvSpPr/>
          <p:nvPr/>
        </p:nvSpPr>
        <p:spPr>
          <a:xfrm>
            <a:off x="0" y="1063500"/>
            <a:ext cx="9144000" cy="143612"/>
          </a:xfrm>
          <a:prstGeom prst="rect">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16385" name="Picture 1">
            <a:extLst>
              <a:ext uri="{FF2B5EF4-FFF2-40B4-BE49-F238E27FC236}">
                <a16:creationId xmlns:a16="http://schemas.microsoft.com/office/drawing/2014/main" id="{3C09710D-844F-479E-B8D2-2FCA5E0D6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0738"/>
            <a:ext cx="9144000" cy="39827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21" name="Google Shape;621;p86"/>
          <p:cNvSpPr txBox="1">
            <a:spLocks noGrp="1"/>
          </p:cNvSpPr>
          <p:nvPr>
            <p:ph type="body" idx="1"/>
          </p:nvPr>
        </p:nvSpPr>
        <p:spPr>
          <a:xfrm>
            <a:off x="384873" y="1299467"/>
            <a:ext cx="4048581" cy="3647184"/>
          </a:xfrm>
          <a:prstGeom prst="rect">
            <a:avLst/>
          </a:prstGeom>
          <a:noFill/>
          <a:ln>
            <a:noFill/>
          </a:ln>
        </p:spPr>
        <p:txBody>
          <a:bodyPr spcFirstLastPara="1" wrap="square" lIns="91425" tIns="91425" rIns="91425" bIns="91425" anchor="t" anchorCtr="0">
            <a:noAutofit/>
          </a:bodyPr>
          <a:lstStyle/>
          <a:p>
            <a:pPr marL="0" marR="0" indent="0">
              <a:lnSpc>
                <a:spcPct val="115000"/>
              </a:lnSpc>
              <a:spcBef>
                <a:spcPts val="0"/>
              </a:spcBef>
              <a:spcAft>
                <a:spcPts val="1000"/>
              </a:spcAft>
              <a:buNone/>
            </a:pPr>
            <a:r>
              <a:rPr lang="en-US">
                <a:solidFill>
                  <a:schemeClr val="bg1"/>
                </a:solidFill>
                <a:effectLst/>
                <a:latin typeface="Raleway" panose="020B0503030101060003" pitchFamily="34" charset="0"/>
                <a:ea typeface="Calibri" panose="020F0502020204030204" pitchFamily="34" charset="0"/>
                <a:cs typeface="Arial" panose="020B0604020202020204" pitchFamily="34" charset="0"/>
              </a:rPr>
              <a:t>U.S. government agencies rely on Zapata Technology. We assure that our men and women in uniform have the most advanced technology and interoperability to support their missions. Wherever we are needed around the world, we develop the solution, create the design, and manage those critical systems and intelligence operations.</a:t>
            </a:r>
          </a:p>
        </p:txBody>
      </p:sp>
      <p:sp>
        <p:nvSpPr>
          <p:cNvPr id="622" name="Google Shape;622;p86"/>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a:t>
            </a:fld>
            <a:endParaRPr/>
          </a:p>
        </p:txBody>
      </p:sp>
      <p:sp>
        <p:nvSpPr>
          <p:cNvPr id="7" name="TextBox 6">
            <a:extLst>
              <a:ext uri="{FF2B5EF4-FFF2-40B4-BE49-F238E27FC236}">
                <a16:creationId xmlns:a16="http://schemas.microsoft.com/office/drawing/2014/main" id="{94B03633-9A23-410B-AF1E-9839FC376645}"/>
              </a:ext>
            </a:extLst>
          </p:cNvPr>
          <p:cNvSpPr txBox="1"/>
          <p:nvPr/>
        </p:nvSpPr>
        <p:spPr>
          <a:xfrm>
            <a:off x="5430982" y="1397439"/>
            <a:ext cx="3400159" cy="2336024"/>
          </a:xfrm>
          <a:prstGeom prst="rect">
            <a:avLst/>
          </a:prstGeom>
          <a:noFill/>
        </p:spPr>
        <p:txBody>
          <a:bodyPr wrap="square">
            <a:spAutoFit/>
          </a:bodyPr>
          <a:lstStyle/>
          <a:p>
            <a:pPr marL="0" marR="0" lvl="0" indent="0" algn="r" rtl="0">
              <a:lnSpc>
                <a:spcPct val="90000"/>
              </a:lnSpc>
              <a:spcBef>
                <a:spcPts val="0"/>
              </a:spcBef>
              <a:spcAft>
                <a:spcPts val="0"/>
              </a:spcAft>
              <a:buClr>
                <a:srgbClr val="005188"/>
              </a:buClr>
              <a:buSzPts val="4200"/>
              <a:buFont typeface="Noto Sans Symbols"/>
              <a:buNone/>
            </a:pPr>
            <a:r>
              <a:rPr lang="en-US" sz="1800">
                <a:solidFill>
                  <a:schemeClr val="bg1"/>
                </a:solidFill>
                <a:effectLst/>
                <a:latin typeface="Raleway" panose="020B0503030101060003" pitchFamily="34" charset="0"/>
                <a:ea typeface="Calibri" panose="020F0502020204030204" pitchFamily="34" charset="0"/>
                <a:cs typeface="Arial" panose="020B0604020202020204" pitchFamily="34" charset="0"/>
              </a:rPr>
              <a:t>We save lives by deploying well-resourced experts wherever they are needed to achieve results. When called upon, Zapata Technology’s people are America’s Tech Defenders directly supporting and protecting our Nation and its interests.</a:t>
            </a:r>
            <a:endParaRPr lang="en-US" sz="2400">
              <a:solidFill>
                <a:schemeClr val="bg1"/>
              </a:solidFill>
              <a:latin typeface="Raleway" panose="020B0503030101060003" pitchFamily="34" charset="0"/>
              <a:cs typeface="Segoe UI" panose="020B0502040204020203" pitchFamily="34" charset="0"/>
            </a:endParaRPr>
          </a:p>
        </p:txBody>
      </p:sp>
      <p:sp>
        <p:nvSpPr>
          <p:cNvPr id="4" name="Title 3">
            <a:extLst>
              <a:ext uri="{FF2B5EF4-FFF2-40B4-BE49-F238E27FC236}">
                <a16:creationId xmlns:a16="http://schemas.microsoft.com/office/drawing/2014/main" id="{2F3BB5F4-FE43-4B55-9633-1DF15C6CC491}"/>
              </a:ext>
            </a:extLst>
          </p:cNvPr>
          <p:cNvSpPr>
            <a:spLocks noGrp="1"/>
          </p:cNvSpPr>
          <p:nvPr>
            <p:ph type="title"/>
          </p:nvPr>
        </p:nvSpPr>
        <p:spPr>
          <a:xfrm>
            <a:off x="0" y="0"/>
            <a:ext cx="6430537" cy="1056300"/>
          </a:xfrm>
        </p:spPr>
        <p:style>
          <a:lnRef idx="2">
            <a:schemeClr val="dk1">
              <a:shade val="50000"/>
            </a:schemeClr>
          </a:lnRef>
          <a:fillRef idx="1">
            <a:schemeClr val="dk1"/>
          </a:fillRef>
          <a:effectRef idx="0">
            <a:schemeClr val="dk1"/>
          </a:effectRef>
          <a:fontRef idx="minor">
            <a:schemeClr val="lt1"/>
          </a:fontRef>
        </p:style>
        <p:txBody>
          <a:bodyPr/>
          <a:lstStyle/>
          <a:p>
            <a:r>
              <a:rPr lang="en-US" sz="3200">
                <a:solidFill>
                  <a:schemeClr val="bg1"/>
                </a:solidFill>
                <a:latin typeface="Raleway" panose="020B0503030101060003" pitchFamily="34" charset="0"/>
                <a:cs typeface="Segoe UI" panose="020B0502040204020203" pitchFamily="34" charset="0"/>
              </a:rPr>
              <a:t>What We Do and Our Mission</a:t>
            </a:r>
          </a:p>
        </p:txBody>
      </p:sp>
      <p:sp>
        <p:nvSpPr>
          <p:cNvPr id="8" name="Rectangle 7">
            <a:extLst>
              <a:ext uri="{FF2B5EF4-FFF2-40B4-BE49-F238E27FC236}">
                <a16:creationId xmlns:a16="http://schemas.microsoft.com/office/drawing/2014/main" id="{3FDC4168-8DF7-4882-8529-A72475F7CE32}"/>
              </a:ext>
            </a:extLst>
          </p:cNvPr>
          <p:cNvSpPr/>
          <p:nvPr/>
        </p:nvSpPr>
        <p:spPr>
          <a:xfrm>
            <a:off x="0" y="1063500"/>
            <a:ext cx="9144000" cy="143612"/>
          </a:xfrm>
          <a:prstGeom prst="rect">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34"/>
        <p:cNvGrpSpPr/>
        <p:nvPr/>
      </p:nvGrpSpPr>
      <p:grpSpPr>
        <a:xfrm>
          <a:off x="0" y="0"/>
          <a:ext cx="0" cy="0"/>
          <a:chOff x="0" y="0"/>
          <a:chExt cx="0" cy="0"/>
        </a:xfrm>
      </p:grpSpPr>
      <p:sp>
        <p:nvSpPr>
          <p:cNvPr id="635" name="Google Shape;635;p88"/>
          <p:cNvSpPr txBox="1"/>
          <p:nvPr/>
        </p:nvSpPr>
        <p:spPr>
          <a:xfrm>
            <a:off x="61204" y="1311570"/>
            <a:ext cx="4912528" cy="3306474"/>
          </a:xfrm>
          <a:prstGeom prst="rect">
            <a:avLst/>
          </a:prstGeom>
          <a:noFill/>
          <a:ln>
            <a:noFill/>
          </a:ln>
        </p:spPr>
        <p:txBody>
          <a:bodyPr spcFirstLastPara="1" wrap="square" lIns="68575" tIns="34275" rIns="68575" bIns="34275" anchor="t" anchorCtr="0">
            <a:noAutofit/>
          </a:bodyPr>
          <a:lstStyle/>
          <a:p>
            <a:pPr marL="501650" marR="0" lvl="1" indent="-171450" algn="just" rtl="0">
              <a:lnSpc>
                <a:spcPct val="200000"/>
              </a:lnSpc>
              <a:spcBef>
                <a:spcPts val="0"/>
              </a:spcBef>
              <a:spcAft>
                <a:spcPts val="0"/>
              </a:spcAft>
              <a:buClr>
                <a:srgbClr val="99CC33"/>
              </a:buClr>
              <a:buSzPct val="150000"/>
              <a:buFont typeface="Raleway" panose="020B0503030101060003" pitchFamily="34" charset="0"/>
              <a:buChar char="₀"/>
            </a:pPr>
            <a:r>
              <a:rPr lang="en" sz="1200" i="0" u="none" strike="noStrike" cap="none">
                <a:solidFill>
                  <a:schemeClr val="tx1"/>
                </a:solidFill>
                <a:latin typeface="Raleway" panose="020B0503030101060003" pitchFamily="34" charset="0"/>
                <a:ea typeface="Calibri"/>
                <a:cs typeface="Segoe UI" panose="020B0502040204020203" pitchFamily="34" charset="0"/>
                <a:sym typeface="Calibri"/>
              </a:rPr>
              <a:t>8(a) - SBA Certified</a:t>
            </a:r>
            <a:endParaRPr sz="1200">
              <a:solidFill>
                <a:schemeClr val="tx1"/>
              </a:solidFill>
              <a:latin typeface="Raleway" panose="020B0503030101060003" pitchFamily="34" charset="0"/>
              <a:cs typeface="Segoe UI" panose="020B0502040204020203" pitchFamily="34" charset="0"/>
            </a:endParaRPr>
          </a:p>
          <a:p>
            <a:pPr marL="501650" marR="0" lvl="1" indent="-171450" algn="just" rtl="0">
              <a:lnSpc>
                <a:spcPct val="200000"/>
              </a:lnSpc>
              <a:spcBef>
                <a:spcPts val="0"/>
              </a:spcBef>
              <a:spcAft>
                <a:spcPts val="0"/>
              </a:spcAft>
              <a:buClr>
                <a:srgbClr val="99CC33"/>
              </a:buClr>
              <a:buSzPct val="150000"/>
              <a:buFont typeface="Raleway" panose="020B0503030101060003" pitchFamily="34" charset="0"/>
              <a:buChar char="₀"/>
            </a:pPr>
            <a:r>
              <a:rPr lang="en" sz="1200" i="0" u="none" strike="noStrike" cap="none">
                <a:solidFill>
                  <a:schemeClr val="tx1"/>
                </a:solidFill>
                <a:latin typeface="Raleway" panose="020B0503030101060003" pitchFamily="34" charset="0"/>
                <a:ea typeface="Calibri"/>
                <a:cs typeface="Segoe UI" panose="020B0502040204020203" pitchFamily="34" charset="0"/>
                <a:sym typeface="Calibri"/>
              </a:rPr>
              <a:t>Top Secret Facility Clearance (SCI)</a:t>
            </a:r>
          </a:p>
          <a:p>
            <a:pPr marL="501650" marR="0" lvl="1" indent="-171450" algn="just" rtl="0">
              <a:lnSpc>
                <a:spcPct val="200000"/>
              </a:lnSpc>
              <a:spcBef>
                <a:spcPts val="0"/>
              </a:spcBef>
              <a:spcAft>
                <a:spcPts val="0"/>
              </a:spcAft>
              <a:buClr>
                <a:srgbClr val="99CC33"/>
              </a:buClr>
              <a:buSzPct val="150000"/>
              <a:buFont typeface="Raleway" panose="020B0503030101060003" pitchFamily="34" charset="0"/>
              <a:buChar char="₀"/>
            </a:pPr>
            <a:r>
              <a:rPr lang="en" sz="1200">
                <a:solidFill>
                  <a:schemeClr val="tx1"/>
                </a:solidFill>
                <a:latin typeface="Raleway" panose="020B0503030101060003" pitchFamily="34" charset="0"/>
                <a:cs typeface="Segoe UI" panose="020B0502040204020203" pitchFamily="34" charset="0"/>
                <a:sym typeface="Calibri"/>
              </a:rPr>
              <a:t>Veteran Owned and SBA VOSB</a:t>
            </a:r>
            <a:endParaRPr sz="1200">
              <a:solidFill>
                <a:schemeClr val="tx1"/>
              </a:solidFill>
              <a:latin typeface="Raleway" panose="020B0503030101060003" pitchFamily="34" charset="0"/>
              <a:cs typeface="Segoe UI" panose="020B0502040204020203" pitchFamily="34" charset="0"/>
            </a:endParaRPr>
          </a:p>
          <a:p>
            <a:pPr marL="501650" marR="0" lvl="1" indent="-171450" algn="just" rtl="0">
              <a:lnSpc>
                <a:spcPct val="200000"/>
              </a:lnSpc>
              <a:spcBef>
                <a:spcPts val="0"/>
              </a:spcBef>
              <a:spcAft>
                <a:spcPts val="0"/>
              </a:spcAft>
              <a:buClr>
                <a:srgbClr val="99CC33"/>
              </a:buClr>
              <a:buSzPct val="150000"/>
              <a:buFont typeface="Raleway" panose="020B0503030101060003" pitchFamily="34" charset="0"/>
              <a:buChar char="₀"/>
            </a:pPr>
            <a:r>
              <a:rPr lang="en" sz="1200" i="0" u="none" strike="noStrike" cap="none">
                <a:solidFill>
                  <a:schemeClr val="tx1"/>
                </a:solidFill>
                <a:latin typeface="Raleway" panose="020B0503030101060003" pitchFamily="34" charset="0"/>
                <a:ea typeface="Calibri"/>
                <a:cs typeface="Segoe UI" panose="020B0502040204020203" pitchFamily="34" charset="0"/>
                <a:sym typeface="Calibri"/>
              </a:rPr>
              <a:t>International Traffic in Arms Regulations (ITAR) Compliant</a:t>
            </a:r>
          </a:p>
          <a:p>
            <a:pPr marL="501650" marR="0" lvl="1" indent="-171450" algn="just" rtl="0">
              <a:lnSpc>
                <a:spcPct val="200000"/>
              </a:lnSpc>
              <a:spcBef>
                <a:spcPts val="0"/>
              </a:spcBef>
              <a:spcAft>
                <a:spcPts val="0"/>
              </a:spcAft>
              <a:buClr>
                <a:srgbClr val="99CC33"/>
              </a:buClr>
              <a:buSzPct val="150000"/>
              <a:buFont typeface="Raleway" panose="020B0503030101060003" pitchFamily="34" charset="0"/>
              <a:buChar char="₀"/>
            </a:pPr>
            <a:r>
              <a:rPr lang="en-US" sz="1200">
                <a:solidFill>
                  <a:schemeClr val="tx1"/>
                </a:solidFill>
                <a:latin typeface="Raleway" panose="020B0503030101060003" pitchFamily="34" charset="0"/>
                <a:cs typeface="Segoe UI" panose="020B0502040204020203" pitchFamily="34" charset="0"/>
                <a:sym typeface="Calibri"/>
              </a:rPr>
              <a:t>NIST 800-171 Compliant</a:t>
            </a:r>
          </a:p>
          <a:p>
            <a:pPr marL="501650" lvl="1" indent="-171450" algn="just">
              <a:lnSpc>
                <a:spcPct val="200000"/>
              </a:lnSpc>
              <a:buClr>
                <a:srgbClr val="99CC33"/>
              </a:buClr>
              <a:buSzPct val="150000"/>
              <a:buFont typeface="Raleway" panose="020B0503030101060003" pitchFamily="34" charset="0"/>
              <a:buChar char="₀"/>
            </a:pPr>
            <a:r>
              <a:rPr lang="en-US" sz="1200">
                <a:solidFill>
                  <a:schemeClr val="tx1"/>
                </a:solidFill>
                <a:latin typeface="Raleway" panose="020B0503030101060003" pitchFamily="34" charset="0"/>
                <a:cs typeface="Segoe UI" panose="020B0502040204020203" pitchFamily="34" charset="0"/>
                <a:sym typeface="Calibri"/>
              </a:rPr>
              <a:t>ISO 9001; 2015 Audited</a:t>
            </a:r>
          </a:p>
          <a:p>
            <a:pPr marL="501650" marR="0" lvl="1" indent="-171450" algn="just" rtl="0">
              <a:lnSpc>
                <a:spcPct val="200000"/>
              </a:lnSpc>
              <a:spcBef>
                <a:spcPts val="0"/>
              </a:spcBef>
              <a:spcAft>
                <a:spcPts val="0"/>
              </a:spcAft>
              <a:buClr>
                <a:srgbClr val="99CC33"/>
              </a:buClr>
              <a:buSzPct val="150000"/>
              <a:buFont typeface="Raleway" panose="020B0503030101060003" pitchFamily="34" charset="0"/>
              <a:buChar char="₀"/>
            </a:pPr>
            <a:r>
              <a:rPr lang="en-US" sz="1200">
                <a:solidFill>
                  <a:schemeClr val="tx1"/>
                </a:solidFill>
                <a:latin typeface="Raleway" panose="020B0503030101060003" pitchFamily="34" charset="0"/>
                <a:cs typeface="Segoe UI" panose="020B0502040204020203" pitchFamily="34" charset="0"/>
                <a:sym typeface="Calibri"/>
              </a:rPr>
              <a:t>Small Disadvantaged Business</a:t>
            </a:r>
          </a:p>
        </p:txBody>
      </p:sp>
      <p:pic>
        <p:nvPicPr>
          <p:cNvPr id="637" name="Google Shape;637;p88"/>
          <p:cNvPicPr preferRelativeResize="0"/>
          <p:nvPr/>
        </p:nvPicPr>
        <p:blipFill rotWithShape="1">
          <a:blip r:embed="rId3">
            <a:alphaModFix/>
          </a:blip>
          <a:srcRect/>
          <a:stretch/>
        </p:blipFill>
        <p:spPr>
          <a:xfrm>
            <a:off x="1465722" y="4149431"/>
            <a:ext cx="548700" cy="5232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38" name="Google Shape;638;p88"/>
          <p:cNvPicPr preferRelativeResize="0"/>
          <p:nvPr/>
        </p:nvPicPr>
        <p:blipFill rotWithShape="1">
          <a:blip r:embed="rId4">
            <a:alphaModFix/>
          </a:blip>
          <a:srcRect l="8270" t="13479" r="51687" b="13006"/>
          <a:stretch/>
        </p:blipFill>
        <p:spPr>
          <a:xfrm>
            <a:off x="357407" y="4176014"/>
            <a:ext cx="821117" cy="4362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itle 9">
            <a:extLst>
              <a:ext uri="{FF2B5EF4-FFF2-40B4-BE49-F238E27FC236}">
                <a16:creationId xmlns:a16="http://schemas.microsoft.com/office/drawing/2014/main" id="{419AD83B-447B-4EE3-BE50-BFB9D1BBE95A}"/>
              </a:ext>
            </a:extLst>
          </p:cNvPr>
          <p:cNvSpPr>
            <a:spLocks noGrp="1"/>
          </p:cNvSpPr>
          <p:nvPr>
            <p:ph type="title"/>
          </p:nvPr>
        </p:nvSpPr>
        <p:spPr>
          <a:xfrm>
            <a:off x="0" y="0"/>
            <a:ext cx="6454140" cy="1066882"/>
          </a:xfrm>
        </p:spPr>
        <p:txBody>
          <a:bodyPr/>
          <a:lstStyle/>
          <a:p>
            <a:r>
              <a:rPr lang="en" sz="3600" i="0" u="none" strike="noStrike" cap="none">
                <a:solidFill>
                  <a:schemeClr val="bg1"/>
                </a:solidFill>
                <a:latin typeface="Raleway" panose="020B0503030101060003" pitchFamily="34" charset="0"/>
                <a:ea typeface="Calibri"/>
                <a:cs typeface="Segoe UI" panose="020B0502040204020203" pitchFamily="34" charset="0"/>
                <a:sym typeface="Calibri"/>
              </a:rPr>
              <a:t>Overview</a:t>
            </a:r>
            <a:endParaRPr lang="en-US">
              <a:solidFill>
                <a:schemeClr val="bg1"/>
              </a:solidFill>
              <a:latin typeface="Raleway" panose="020B0503030101060003" pitchFamily="34" charset="0"/>
            </a:endParaRPr>
          </a:p>
        </p:txBody>
      </p:sp>
      <p:sp>
        <p:nvSpPr>
          <p:cNvPr id="639" name="Google Shape;639;p88"/>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 sz="1400" b="0" i="0" u="none" strike="noStrike" cap="none" smtClean="0">
                <a:solidFill>
                  <a:srgbClr val="000000"/>
                </a:solidFill>
                <a:latin typeface="Arial"/>
                <a:ea typeface="Arial"/>
                <a:cs typeface="Arial"/>
                <a:sym typeface="Arial"/>
              </a:rPr>
              <a:t>3</a:t>
            </a:fld>
            <a:endParaRPr lang="en"/>
          </a:p>
        </p:txBody>
      </p:sp>
      <p:pic>
        <p:nvPicPr>
          <p:cNvPr id="640" name="Google Shape;640;p88"/>
          <p:cNvPicPr preferRelativeResize="0"/>
          <p:nvPr/>
        </p:nvPicPr>
        <p:blipFill rotWithShape="1">
          <a:blip r:embed="rId5">
            <a:alphaModFix/>
          </a:blip>
          <a:srcRect/>
          <a:stretch/>
        </p:blipFill>
        <p:spPr>
          <a:xfrm>
            <a:off x="2517468" y="4167652"/>
            <a:ext cx="1164522" cy="5158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TextBox 14">
            <a:extLst>
              <a:ext uri="{FF2B5EF4-FFF2-40B4-BE49-F238E27FC236}">
                <a16:creationId xmlns:a16="http://schemas.microsoft.com/office/drawing/2014/main" id="{62AA01EA-D58A-4554-95AD-2A31B6AC330F}"/>
              </a:ext>
            </a:extLst>
          </p:cNvPr>
          <p:cNvSpPr txBox="1"/>
          <p:nvPr/>
        </p:nvSpPr>
        <p:spPr>
          <a:xfrm>
            <a:off x="11124" y="4805357"/>
            <a:ext cx="8545667" cy="288412"/>
          </a:xfrm>
          <a:prstGeom prst="rect">
            <a:avLst/>
          </a:prstGeom>
          <a:ln>
            <a:noFill/>
          </a:ln>
        </p:spPr>
        <p:style>
          <a:lnRef idx="3">
            <a:schemeClr val="lt1"/>
          </a:lnRef>
          <a:fillRef idx="1">
            <a:schemeClr val="dk1"/>
          </a:fillRef>
          <a:effectRef idx="1">
            <a:schemeClr val="dk1"/>
          </a:effectRef>
          <a:fontRef idx="minor">
            <a:schemeClr val="lt1"/>
          </a:fontRef>
        </p:style>
        <p:txBody>
          <a:bodyPr wrap="square">
            <a:spAutoFit/>
          </a:bodyPr>
          <a:lstStyle/>
          <a:p>
            <a:pPr marL="336550" marR="0" lvl="1" rtl="0">
              <a:lnSpc>
                <a:spcPct val="115000"/>
              </a:lnSpc>
              <a:spcBef>
                <a:spcPts val="0"/>
              </a:spcBef>
              <a:spcAft>
                <a:spcPts val="0"/>
              </a:spcAft>
              <a:buClr>
                <a:srgbClr val="005188"/>
              </a:buClr>
              <a:buSzPts val="2900"/>
            </a:pPr>
            <a:r>
              <a:rPr lang="en-US" sz="1200" i="0" u="none" strike="noStrike" cap="none">
                <a:solidFill>
                  <a:schemeClr val="bg1"/>
                </a:solidFill>
                <a:latin typeface="Raleway" panose="020B0503030101060003" pitchFamily="34" charset="0"/>
                <a:ea typeface="Calibri"/>
                <a:cs typeface="Segoe UI" panose="020B0502040204020203" pitchFamily="34" charset="0"/>
                <a:sym typeface="Calibri"/>
              </a:rPr>
              <a:t>Founded in 2007</a:t>
            </a:r>
            <a:endParaRPr lang="en-US" sz="1200">
              <a:solidFill>
                <a:schemeClr val="bg1"/>
              </a:solidFill>
              <a:latin typeface="Raleway" panose="020B05030301010600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695340B6-3295-4528-8132-26612F7A72F8}"/>
              </a:ext>
            </a:extLst>
          </p:cNvPr>
          <p:cNvSpPr/>
          <p:nvPr/>
        </p:nvSpPr>
        <p:spPr>
          <a:xfrm>
            <a:off x="5032864" y="2354829"/>
            <a:ext cx="3889386" cy="2192120"/>
          </a:xfrm>
          <a:prstGeom prst="rect">
            <a:avLst/>
          </a:prstGeom>
          <a:solidFill>
            <a:schemeClr val="bg1"/>
          </a:solidFill>
          <a:ln w="76200">
            <a:noFill/>
          </a:ln>
        </p:spPr>
        <p:style>
          <a:lnRef idx="3">
            <a:schemeClr val="lt1"/>
          </a:lnRef>
          <a:fillRef idx="1">
            <a:schemeClr val="dk1"/>
          </a:fillRef>
          <a:effectRef idx="1">
            <a:schemeClr val="dk1"/>
          </a:effectRef>
          <a:fontRef idx="minor">
            <a:schemeClr val="lt1"/>
          </a:fontRef>
        </p:style>
        <p:txBody>
          <a:bodyPr rtlCol="0" anchor="ctr"/>
          <a:lstStyle/>
          <a:p>
            <a:pPr marL="0" marR="0" lvl="0" indent="0" algn="l" rtl="0">
              <a:lnSpc>
                <a:spcPct val="115000"/>
              </a:lnSpc>
              <a:spcBef>
                <a:spcPts val="0"/>
              </a:spcBef>
              <a:spcAft>
                <a:spcPts val="0"/>
              </a:spcAft>
              <a:buClr>
                <a:srgbClr val="424456"/>
              </a:buClr>
              <a:buSzPts val="2900"/>
              <a:buFont typeface="Calibri"/>
              <a:buNone/>
            </a:pPr>
            <a:endParaRPr lang="en-US" sz="2000">
              <a:solidFill>
                <a:schemeClr val="bg1"/>
              </a:solidFill>
            </a:endParaRPr>
          </a:p>
        </p:txBody>
      </p:sp>
      <p:pic>
        <p:nvPicPr>
          <p:cNvPr id="1026" name="Picture 2" descr="THRIVE Earns A Spot On The Inc. 5000 List For A Second Year. - Thrive">
            <a:extLst>
              <a:ext uri="{FF2B5EF4-FFF2-40B4-BE49-F238E27FC236}">
                <a16:creationId xmlns:a16="http://schemas.microsoft.com/office/drawing/2014/main" id="{4F5C9452-9D1D-49FC-8E39-A188C4C701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33292" y="2962467"/>
            <a:ext cx="1437567" cy="117671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9156A62-C83C-43FA-82D9-F4FE00955C46}"/>
              </a:ext>
            </a:extLst>
          </p:cNvPr>
          <p:cNvSpPr txBox="1"/>
          <p:nvPr/>
        </p:nvSpPr>
        <p:spPr>
          <a:xfrm>
            <a:off x="5023064" y="3777353"/>
            <a:ext cx="1558516" cy="276999"/>
          </a:xfrm>
          <a:prstGeom prst="rect">
            <a:avLst/>
          </a:prstGeom>
          <a:noFill/>
          <a:ln>
            <a:noFill/>
          </a:ln>
        </p:spPr>
        <p:txBody>
          <a:bodyPr wrap="square" rtlCol="0">
            <a:spAutoFit/>
          </a:bodyPr>
          <a:lstStyle/>
          <a:p>
            <a:pPr algn="ctr"/>
            <a:r>
              <a:rPr lang="en-US" sz="1200" b="1" dirty="0">
                <a:solidFill>
                  <a:schemeClr val="tx1"/>
                </a:solidFill>
                <a:latin typeface="Raleway" panose="020B0503030101060003" pitchFamily="34" charset="0"/>
                <a:cs typeface="Segoe UI" panose="020B0502040204020203" pitchFamily="34" charset="0"/>
              </a:rPr>
              <a:t>Two-time winner</a:t>
            </a:r>
          </a:p>
        </p:txBody>
      </p:sp>
      <p:sp>
        <p:nvSpPr>
          <p:cNvPr id="3" name="Rectangle 2">
            <a:extLst>
              <a:ext uri="{FF2B5EF4-FFF2-40B4-BE49-F238E27FC236}">
                <a16:creationId xmlns:a16="http://schemas.microsoft.com/office/drawing/2014/main" id="{A741030D-9E0A-43FB-B3FC-7DF2E91EE24E}"/>
              </a:ext>
            </a:extLst>
          </p:cNvPr>
          <p:cNvSpPr/>
          <p:nvPr/>
        </p:nvSpPr>
        <p:spPr>
          <a:xfrm>
            <a:off x="5034093" y="1443744"/>
            <a:ext cx="3889386" cy="778379"/>
          </a:xfrm>
          <a:prstGeom prst="rect">
            <a:avLst/>
          </a:prstGeom>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14D95AC-5A3C-4B35-BD81-C00A9A9D1442}"/>
              </a:ext>
            </a:extLst>
          </p:cNvPr>
          <p:cNvSpPr txBox="1"/>
          <p:nvPr/>
        </p:nvSpPr>
        <p:spPr>
          <a:xfrm>
            <a:off x="6049542" y="2441587"/>
            <a:ext cx="1856030" cy="523220"/>
          </a:xfrm>
          <a:prstGeom prst="rect">
            <a:avLst/>
          </a:prstGeom>
          <a:noFill/>
          <a:ln>
            <a:noFill/>
          </a:ln>
        </p:spPr>
        <p:txBody>
          <a:bodyPr wrap="square" lIns="91440" tIns="45720" rIns="91440" bIns="45720" rtlCol="0" anchor="t">
            <a:spAutoFit/>
          </a:bodyPr>
          <a:lstStyle/>
          <a:p>
            <a:pPr algn="r"/>
            <a:r>
              <a:rPr lang="en-US" sz="2800">
                <a:solidFill>
                  <a:srgbClr val="99CC33"/>
                </a:solidFill>
              </a:rPr>
              <a:t>AWARDS</a:t>
            </a:r>
          </a:p>
        </p:txBody>
      </p:sp>
      <p:sp>
        <p:nvSpPr>
          <p:cNvPr id="2" name="TextBox 1">
            <a:extLst>
              <a:ext uri="{FF2B5EF4-FFF2-40B4-BE49-F238E27FC236}">
                <a16:creationId xmlns:a16="http://schemas.microsoft.com/office/drawing/2014/main" id="{58038FD4-B548-4A4B-8E68-8CA60F3D9520}"/>
              </a:ext>
            </a:extLst>
          </p:cNvPr>
          <p:cNvSpPr txBox="1"/>
          <p:nvPr/>
        </p:nvSpPr>
        <p:spPr>
          <a:xfrm>
            <a:off x="5034094" y="1451493"/>
            <a:ext cx="3889386" cy="861774"/>
          </a:xfrm>
          <a:prstGeom prst="rect">
            <a:avLst/>
          </a:prstGeom>
          <a:noFill/>
          <a:ln>
            <a:noFill/>
          </a:ln>
        </p:spPr>
        <p:txBody>
          <a:bodyPr wrap="square" rtlCol="0">
            <a:spAutoFit/>
          </a:bodyPr>
          <a:lstStyle/>
          <a:p>
            <a:pPr algn="just"/>
            <a:r>
              <a:rPr lang="en-US" sz="1200">
                <a:solidFill>
                  <a:schemeClr val="bg1"/>
                </a:solidFill>
                <a:latin typeface="Raleway" panose="020B0503030101060003" pitchFamily="34" charset="0"/>
                <a:cs typeface="Calibri" panose="020F0502020204030204" pitchFamily="34" charset="0"/>
              </a:rPr>
              <a:t>Cage Code: 4VC65</a:t>
            </a:r>
            <a:endParaRPr lang="en-US" sz="600">
              <a:solidFill>
                <a:schemeClr val="bg1"/>
              </a:solidFill>
              <a:latin typeface="Raleway" panose="020B0503030101060003" pitchFamily="34" charset="0"/>
              <a:cs typeface="Calibri" panose="020F0502020204030204" pitchFamily="34" charset="0"/>
            </a:endParaRPr>
          </a:p>
          <a:p>
            <a:pPr algn="just"/>
            <a:r>
              <a:rPr lang="en-US" sz="1200">
                <a:solidFill>
                  <a:schemeClr val="bg1"/>
                </a:solidFill>
                <a:latin typeface="Raleway" panose="020B0503030101060003" pitchFamily="34" charset="0"/>
                <a:cs typeface="Calibri" panose="020F0502020204030204" pitchFamily="34" charset="0"/>
              </a:rPr>
              <a:t>DUNS Number: 80-696-1376</a:t>
            </a:r>
          </a:p>
          <a:p>
            <a:pPr algn="just"/>
            <a:r>
              <a:rPr lang="en-US" sz="1200">
                <a:solidFill>
                  <a:schemeClr val="bg1"/>
                </a:solidFill>
                <a:latin typeface="Raleway" panose="020B0503030101060003" pitchFamily="34" charset="0"/>
                <a:cs typeface="Calibri" panose="020F0502020204030204" pitchFamily="34" charset="0"/>
              </a:rPr>
              <a:t>UEI: DBXFMY56RK33</a:t>
            </a:r>
          </a:p>
          <a:p>
            <a:pPr algn="r"/>
            <a:endParaRPr lang="en-US">
              <a:solidFill>
                <a:schemeClr val="bg1"/>
              </a:solidFill>
              <a:latin typeface="Calibri" panose="020F0502020204030204" pitchFamily="34" charset="0"/>
              <a:cs typeface="Calibri" panose="020F0502020204030204" pitchFamily="34" charset="0"/>
            </a:endParaRPr>
          </a:p>
        </p:txBody>
      </p:sp>
      <p:pic>
        <p:nvPicPr>
          <p:cNvPr id="8" name="Picture 7" descr="Text&#10;&#10;Description automatically generated with low confidence">
            <a:extLst>
              <a:ext uri="{FF2B5EF4-FFF2-40B4-BE49-F238E27FC236}">
                <a16:creationId xmlns:a16="http://schemas.microsoft.com/office/drawing/2014/main" id="{B1DE7158-0881-49C1-AD89-7F2A6D8D9816}"/>
              </a:ext>
            </a:extLst>
          </p:cNvPr>
          <p:cNvPicPr>
            <a:picLocks noChangeAspect="1"/>
          </p:cNvPicPr>
          <p:nvPr/>
        </p:nvPicPr>
        <p:blipFill>
          <a:blip r:embed="rId7"/>
          <a:stretch>
            <a:fillRect/>
          </a:stretch>
        </p:blipFill>
        <p:spPr>
          <a:xfrm>
            <a:off x="5206307" y="2941642"/>
            <a:ext cx="1192031" cy="894023"/>
          </a:xfrm>
          <a:prstGeom prst="rect">
            <a:avLst/>
          </a:prstGeom>
          <a:ln>
            <a:noFill/>
          </a:ln>
        </p:spPr>
      </p:pic>
      <p:sp>
        <p:nvSpPr>
          <p:cNvPr id="20" name="Rectangle 19">
            <a:extLst>
              <a:ext uri="{FF2B5EF4-FFF2-40B4-BE49-F238E27FC236}">
                <a16:creationId xmlns:a16="http://schemas.microsoft.com/office/drawing/2014/main" id="{2E58A05B-BA2E-4CB7-B153-DFFB9C7E092D}"/>
              </a:ext>
            </a:extLst>
          </p:cNvPr>
          <p:cNvSpPr/>
          <p:nvPr/>
        </p:nvSpPr>
        <p:spPr>
          <a:xfrm>
            <a:off x="0" y="1063500"/>
            <a:ext cx="9144000" cy="143612"/>
          </a:xfrm>
          <a:prstGeom prst="rect">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5" descr="Graphical user interface, application&#10;&#10;Description automatically generated">
            <a:extLst>
              <a:ext uri="{FF2B5EF4-FFF2-40B4-BE49-F238E27FC236}">
                <a16:creationId xmlns:a16="http://schemas.microsoft.com/office/drawing/2014/main" id="{733E393F-67BF-4AB8-CD71-10FE9E4BBD24}"/>
              </a:ext>
            </a:extLst>
          </p:cNvPr>
          <p:cNvPicPr>
            <a:picLocks noChangeAspect="1"/>
          </p:cNvPicPr>
          <p:nvPr/>
        </p:nvPicPr>
        <p:blipFill>
          <a:blip r:embed="rId8"/>
          <a:stretch>
            <a:fillRect/>
          </a:stretch>
        </p:blipFill>
        <p:spPr>
          <a:xfrm>
            <a:off x="4140785" y="3879883"/>
            <a:ext cx="568625" cy="831999"/>
          </a:xfrm>
          <a:prstGeom prst="rect">
            <a:avLst/>
          </a:prstGeom>
        </p:spPr>
      </p:pic>
      <p:pic>
        <p:nvPicPr>
          <p:cNvPr id="5" name="Picture 5">
            <a:extLst>
              <a:ext uri="{FF2B5EF4-FFF2-40B4-BE49-F238E27FC236}">
                <a16:creationId xmlns:a16="http://schemas.microsoft.com/office/drawing/2014/main" id="{282E72BB-9C83-D6E9-C61D-C8504E6039E8}"/>
              </a:ext>
            </a:extLst>
          </p:cNvPr>
          <p:cNvPicPr>
            <a:picLocks noChangeAspect="1"/>
          </p:cNvPicPr>
          <p:nvPr/>
        </p:nvPicPr>
        <p:blipFill>
          <a:blip r:embed="rId9"/>
          <a:stretch>
            <a:fillRect/>
          </a:stretch>
        </p:blipFill>
        <p:spPr>
          <a:xfrm>
            <a:off x="6521821" y="2964807"/>
            <a:ext cx="911471" cy="130371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34"/>
        <p:cNvGrpSpPr/>
        <p:nvPr/>
      </p:nvGrpSpPr>
      <p:grpSpPr>
        <a:xfrm>
          <a:off x="0" y="0"/>
          <a:ext cx="0" cy="0"/>
          <a:chOff x="0" y="0"/>
          <a:chExt cx="0" cy="0"/>
        </a:xfrm>
      </p:grpSpPr>
      <p:sp>
        <p:nvSpPr>
          <p:cNvPr id="38" name="Rectangle 37">
            <a:extLst>
              <a:ext uri="{FF2B5EF4-FFF2-40B4-BE49-F238E27FC236}">
                <a16:creationId xmlns:a16="http://schemas.microsoft.com/office/drawing/2014/main" id="{CA6118BD-95DD-49AB-9188-8BB12E370038}"/>
              </a:ext>
            </a:extLst>
          </p:cNvPr>
          <p:cNvSpPr/>
          <p:nvPr/>
        </p:nvSpPr>
        <p:spPr>
          <a:xfrm>
            <a:off x="0" y="3098046"/>
            <a:ext cx="9144000" cy="101223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1F6E465-F1D3-4405-862A-CBC582F67B91}"/>
              </a:ext>
            </a:extLst>
          </p:cNvPr>
          <p:cNvSpPr/>
          <p:nvPr/>
        </p:nvSpPr>
        <p:spPr>
          <a:xfrm>
            <a:off x="0" y="2082010"/>
            <a:ext cx="9144000" cy="10191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D364DCC0-2808-4976-A985-4356373A4E79}"/>
              </a:ext>
            </a:extLst>
          </p:cNvPr>
          <p:cNvSpPr/>
          <p:nvPr/>
        </p:nvSpPr>
        <p:spPr>
          <a:xfrm>
            <a:off x="0" y="1065971"/>
            <a:ext cx="9144000" cy="10191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Google Shape;639;p88"/>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 sz="1400" b="0" i="0" u="none" strike="noStrike" cap="none" smtClean="0">
                <a:solidFill>
                  <a:srgbClr val="000000"/>
                </a:solidFill>
                <a:latin typeface="Arial"/>
                <a:ea typeface="Arial"/>
                <a:cs typeface="Arial"/>
                <a:sym typeface="Arial"/>
              </a:rPr>
              <a:t>4</a:t>
            </a:fld>
            <a:endParaRPr lang="en"/>
          </a:p>
        </p:txBody>
      </p:sp>
      <p:sp>
        <p:nvSpPr>
          <p:cNvPr id="5" name="Title 4">
            <a:extLst>
              <a:ext uri="{FF2B5EF4-FFF2-40B4-BE49-F238E27FC236}">
                <a16:creationId xmlns:a16="http://schemas.microsoft.com/office/drawing/2014/main" id="{E7703945-1E71-4BDD-96D8-4337B5B2E9BC}"/>
              </a:ext>
            </a:extLst>
          </p:cNvPr>
          <p:cNvSpPr>
            <a:spLocks noGrp="1"/>
          </p:cNvSpPr>
          <p:nvPr>
            <p:ph type="title"/>
          </p:nvPr>
        </p:nvSpPr>
        <p:spPr/>
        <p:txBody>
          <a:bodyPr/>
          <a:lstStyle/>
          <a:p>
            <a:r>
              <a:rPr lang="en-US">
                <a:solidFill>
                  <a:schemeClr val="bg1"/>
                </a:solidFill>
                <a:latin typeface="Raleway" panose="020B0503030101060003" pitchFamily="34" charset="0"/>
              </a:rPr>
              <a:t>Technologies</a:t>
            </a:r>
          </a:p>
        </p:txBody>
      </p:sp>
      <p:pic>
        <p:nvPicPr>
          <p:cNvPr id="8" name="Google Shape;774;p103" descr="A picture containing text, clipart&#10;&#10;Description automatically generated">
            <a:extLst>
              <a:ext uri="{FF2B5EF4-FFF2-40B4-BE49-F238E27FC236}">
                <a16:creationId xmlns:a16="http://schemas.microsoft.com/office/drawing/2014/main" id="{C37D6731-BBBF-4BB8-BABB-4D2085457A08}"/>
              </a:ext>
            </a:extLst>
          </p:cNvPr>
          <p:cNvPicPr preferRelativeResize="0"/>
          <p:nvPr/>
        </p:nvPicPr>
        <p:blipFill rotWithShape="1">
          <a:blip r:embed="rId3">
            <a:alphaModFix/>
          </a:blip>
          <a:srcRect/>
          <a:stretch/>
        </p:blipFill>
        <p:spPr>
          <a:xfrm>
            <a:off x="8157992" y="3236757"/>
            <a:ext cx="633020" cy="639027"/>
          </a:xfrm>
          <a:prstGeom prst="rect">
            <a:avLst/>
          </a:prstGeom>
          <a:noFill/>
          <a:ln>
            <a:noFill/>
          </a:ln>
        </p:spPr>
      </p:pic>
      <p:pic>
        <p:nvPicPr>
          <p:cNvPr id="11" name="Google Shape;775;p103" descr="http://www.cloudstoragebest.com/wp-content/uploads/2013/01/android-cloud-storage.jpg">
            <a:extLst>
              <a:ext uri="{FF2B5EF4-FFF2-40B4-BE49-F238E27FC236}">
                <a16:creationId xmlns:a16="http://schemas.microsoft.com/office/drawing/2014/main" id="{C836090B-66E3-491E-B73D-BA41B748B174}"/>
              </a:ext>
            </a:extLst>
          </p:cNvPr>
          <p:cNvPicPr preferRelativeResize="0"/>
          <p:nvPr/>
        </p:nvPicPr>
        <p:blipFill rotWithShape="1">
          <a:blip r:embed="rId4">
            <a:alphaModFix/>
          </a:blip>
          <a:srcRect l="23406" r="22834"/>
          <a:stretch/>
        </p:blipFill>
        <p:spPr>
          <a:xfrm>
            <a:off x="2534442" y="1291494"/>
            <a:ext cx="673666" cy="664668"/>
          </a:xfrm>
          <a:prstGeom prst="rect">
            <a:avLst/>
          </a:prstGeom>
          <a:noFill/>
          <a:ln>
            <a:noFill/>
          </a:ln>
        </p:spPr>
      </p:pic>
      <p:pic>
        <p:nvPicPr>
          <p:cNvPr id="13" name="Google Shape;776;p103" descr="NiFi logo">
            <a:extLst>
              <a:ext uri="{FF2B5EF4-FFF2-40B4-BE49-F238E27FC236}">
                <a16:creationId xmlns:a16="http://schemas.microsoft.com/office/drawing/2014/main" id="{F30F603B-A785-4022-8339-B5D32CFF7F98}"/>
              </a:ext>
            </a:extLst>
          </p:cNvPr>
          <p:cNvPicPr preferRelativeResize="0"/>
          <p:nvPr/>
        </p:nvPicPr>
        <p:blipFill rotWithShape="1">
          <a:blip r:embed="rId5">
            <a:alphaModFix/>
          </a:blip>
          <a:srcRect/>
          <a:stretch/>
        </p:blipFill>
        <p:spPr>
          <a:xfrm>
            <a:off x="352988" y="3305912"/>
            <a:ext cx="1043040" cy="577827"/>
          </a:xfrm>
          <a:prstGeom prst="rect">
            <a:avLst/>
          </a:prstGeom>
          <a:noFill/>
          <a:ln>
            <a:noFill/>
          </a:ln>
        </p:spPr>
      </p:pic>
      <p:pic>
        <p:nvPicPr>
          <p:cNvPr id="18" name="Google Shape;780;p103" descr="http://diginomica.com/wp-content/uploads/2015/01/vmware-logo.png">
            <a:extLst>
              <a:ext uri="{FF2B5EF4-FFF2-40B4-BE49-F238E27FC236}">
                <a16:creationId xmlns:a16="http://schemas.microsoft.com/office/drawing/2014/main" id="{DBA81ECC-7430-41F8-BC2E-C9BBEB9A798E}"/>
              </a:ext>
            </a:extLst>
          </p:cNvPr>
          <p:cNvPicPr preferRelativeResize="0"/>
          <p:nvPr/>
        </p:nvPicPr>
        <p:blipFill rotWithShape="1">
          <a:blip r:embed="rId6">
            <a:alphaModFix/>
          </a:blip>
          <a:srcRect/>
          <a:stretch/>
        </p:blipFill>
        <p:spPr>
          <a:xfrm>
            <a:off x="6573993" y="4274422"/>
            <a:ext cx="1180586" cy="738664"/>
          </a:xfrm>
          <a:prstGeom prst="rect">
            <a:avLst/>
          </a:prstGeom>
          <a:noFill/>
          <a:ln>
            <a:noFill/>
          </a:ln>
        </p:spPr>
      </p:pic>
      <p:pic>
        <p:nvPicPr>
          <p:cNvPr id="19" name="Google Shape;781;p103">
            <a:extLst>
              <a:ext uri="{FF2B5EF4-FFF2-40B4-BE49-F238E27FC236}">
                <a16:creationId xmlns:a16="http://schemas.microsoft.com/office/drawing/2014/main" id="{124CF75F-275F-4C15-9CEA-6FD36400D501}"/>
              </a:ext>
            </a:extLst>
          </p:cNvPr>
          <p:cNvPicPr preferRelativeResize="0"/>
          <p:nvPr/>
        </p:nvPicPr>
        <p:blipFill rotWithShape="1">
          <a:blip r:embed="rId7">
            <a:alphaModFix/>
          </a:blip>
          <a:srcRect/>
          <a:stretch/>
        </p:blipFill>
        <p:spPr>
          <a:xfrm>
            <a:off x="3783916" y="3509833"/>
            <a:ext cx="1812574" cy="187197"/>
          </a:xfrm>
          <a:prstGeom prst="rect">
            <a:avLst/>
          </a:prstGeom>
          <a:noFill/>
          <a:ln>
            <a:noFill/>
          </a:ln>
        </p:spPr>
      </p:pic>
      <p:pic>
        <p:nvPicPr>
          <p:cNvPr id="21" name="Google Shape;782;p103" descr="A picture containing text, clipart&#10;&#10;Description automatically generated">
            <a:extLst>
              <a:ext uri="{FF2B5EF4-FFF2-40B4-BE49-F238E27FC236}">
                <a16:creationId xmlns:a16="http://schemas.microsoft.com/office/drawing/2014/main" id="{9BC82A66-6EC8-445A-BC2B-441B2115B29D}"/>
              </a:ext>
            </a:extLst>
          </p:cNvPr>
          <p:cNvPicPr preferRelativeResize="0"/>
          <p:nvPr/>
        </p:nvPicPr>
        <p:blipFill rotWithShape="1">
          <a:blip r:embed="rId8">
            <a:alphaModFix/>
          </a:blip>
          <a:srcRect/>
          <a:stretch/>
        </p:blipFill>
        <p:spPr>
          <a:xfrm>
            <a:off x="1092912" y="4397210"/>
            <a:ext cx="1399650" cy="502613"/>
          </a:xfrm>
          <a:prstGeom prst="rect">
            <a:avLst/>
          </a:prstGeom>
          <a:noFill/>
          <a:ln>
            <a:noFill/>
          </a:ln>
        </p:spPr>
      </p:pic>
      <p:pic>
        <p:nvPicPr>
          <p:cNvPr id="23" name="Google Shape;783;p103">
            <a:extLst>
              <a:ext uri="{FF2B5EF4-FFF2-40B4-BE49-F238E27FC236}">
                <a16:creationId xmlns:a16="http://schemas.microsoft.com/office/drawing/2014/main" id="{3250B907-8C21-4668-81D9-878AF2ED9DE7}"/>
              </a:ext>
            </a:extLst>
          </p:cNvPr>
          <p:cNvPicPr preferRelativeResize="0"/>
          <p:nvPr/>
        </p:nvPicPr>
        <p:blipFill rotWithShape="1">
          <a:blip r:embed="rId9">
            <a:alphaModFix/>
          </a:blip>
          <a:srcRect/>
          <a:stretch/>
        </p:blipFill>
        <p:spPr>
          <a:xfrm>
            <a:off x="3055574" y="2234014"/>
            <a:ext cx="1456683" cy="715126"/>
          </a:xfrm>
          <a:prstGeom prst="rect">
            <a:avLst/>
          </a:prstGeom>
          <a:noFill/>
          <a:ln>
            <a:noFill/>
          </a:ln>
        </p:spPr>
      </p:pic>
      <p:pic>
        <p:nvPicPr>
          <p:cNvPr id="25" name="Google Shape;784;p103" descr="A picture containing text, clipart&#10;&#10;Description automatically generated">
            <a:extLst>
              <a:ext uri="{FF2B5EF4-FFF2-40B4-BE49-F238E27FC236}">
                <a16:creationId xmlns:a16="http://schemas.microsoft.com/office/drawing/2014/main" id="{2FA6C9F6-DD29-4462-AA22-48477A8D6B82}"/>
              </a:ext>
            </a:extLst>
          </p:cNvPr>
          <p:cNvPicPr preferRelativeResize="0"/>
          <p:nvPr/>
        </p:nvPicPr>
        <p:blipFill rotWithShape="1">
          <a:blip r:embed="rId10">
            <a:alphaModFix/>
          </a:blip>
          <a:srcRect l="23514" r="21661"/>
          <a:stretch/>
        </p:blipFill>
        <p:spPr>
          <a:xfrm>
            <a:off x="7955428" y="1132514"/>
            <a:ext cx="519074" cy="882954"/>
          </a:xfrm>
          <a:prstGeom prst="rect">
            <a:avLst/>
          </a:prstGeom>
          <a:noFill/>
          <a:ln>
            <a:noFill/>
          </a:ln>
        </p:spPr>
      </p:pic>
      <p:pic>
        <p:nvPicPr>
          <p:cNvPr id="27" name="Google Shape;785;p103" descr="A picture containing text, clipart&#10;&#10;Description automatically generated">
            <a:extLst>
              <a:ext uri="{FF2B5EF4-FFF2-40B4-BE49-F238E27FC236}">
                <a16:creationId xmlns:a16="http://schemas.microsoft.com/office/drawing/2014/main" id="{FB210AEE-7405-449E-BFDD-07AB231D9D71}"/>
              </a:ext>
            </a:extLst>
          </p:cNvPr>
          <p:cNvPicPr preferRelativeResize="0"/>
          <p:nvPr/>
        </p:nvPicPr>
        <p:blipFill rotWithShape="1">
          <a:blip r:embed="rId11">
            <a:alphaModFix/>
          </a:blip>
          <a:srcRect/>
          <a:stretch/>
        </p:blipFill>
        <p:spPr>
          <a:xfrm>
            <a:off x="1011704" y="2251949"/>
            <a:ext cx="1213253" cy="679257"/>
          </a:xfrm>
          <a:prstGeom prst="rect">
            <a:avLst/>
          </a:prstGeom>
          <a:noFill/>
          <a:ln>
            <a:noFill/>
          </a:ln>
        </p:spPr>
      </p:pic>
      <p:pic>
        <p:nvPicPr>
          <p:cNvPr id="29" name="Google Shape;786;p103">
            <a:extLst>
              <a:ext uri="{FF2B5EF4-FFF2-40B4-BE49-F238E27FC236}">
                <a16:creationId xmlns:a16="http://schemas.microsoft.com/office/drawing/2014/main" id="{33CB6E55-D484-4C77-9BA3-790E8431B731}"/>
              </a:ext>
            </a:extLst>
          </p:cNvPr>
          <p:cNvPicPr preferRelativeResize="0"/>
          <p:nvPr/>
        </p:nvPicPr>
        <p:blipFill rotWithShape="1">
          <a:blip r:embed="rId12">
            <a:alphaModFix/>
          </a:blip>
          <a:srcRect/>
          <a:stretch/>
        </p:blipFill>
        <p:spPr>
          <a:xfrm>
            <a:off x="3958351" y="1225246"/>
            <a:ext cx="1456683" cy="621025"/>
          </a:xfrm>
          <a:prstGeom prst="rect">
            <a:avLst/>
          </a:prstGeom>
          <a:noFill/>
          <a:ln>
            <a:noFill/>
          </a:ln>
        </p:spPr>
      </p:pic>
      <p:pic>
        <p:nvPicPr>
          <p:cNvPr id="31" name="Google Shape;787;p103" descr="A picture containing text, tableware, clipart, dishware&#10;&#10;Description automatically generated">
            <a:extLst>
              <a:ext uri="{FF2B5EF4-FFF2-40B4-BE49-F238E27FC236}">
                <a16:creationId xmlns:a16="http://schemas.microsoft.com/office/drawing/2014/main" id="{5C54E146-00A4-432C-9418-A77C8A659765}"/>
              </a:ext>
            </a:extLst>
          </p:cNvPr>
          <p:cNvPicPr preferRelativeResize="0"/>
          <p:nvPr/>
        </p:nvPicPr>
        <p:blipFill rotWithShape="1">
          <a:blip r:embed="rId13">
            <a:alphaModFix/>
          </a:blip>
          <a:srcRect t="34414" b="36607"/>
          <a:stretch/>
        </p:blipFill>
        <p:spPr>
          <a:xfrm>
            <a:off x="6140857" y="3379406"/>
            <a:ext cx="1563907" cy="430838"/>
          </a:xfrm>
          <a:prstGeom prst="rect">
            <a:avLst/>
          </a:prstGeom>
          <a:noFill/>
          <a:ln>
            <a:noFill/>
          </a:ln>
        </p:spPr>
      </p:pic>
      <p:pic>
        <p:nvPicPr>
          <p:cNvPr id="33" name="Google Shape;788;p103" descr="A picture containing text, clipart&#10;&#10;Description automatically generated">
            <a:extLst>
              <a:ext uri="{FF2B5EF4-FFF2-40B4-BE49-F238E27FC236}">
                <a16:creationId xmlns:a16="http://schemas.microsoft.com/office/drawing/2014/main" id="{8EA2E67E-1317-402E-B2E6-DCA88223DEF9}"/>
              </a:ext>
            </a:extLst>
          </p:cNvPr>
          <p:cNvPicPr preferRelativeResize="0"/>
          <p:nvPr/>
        </p:nvPicPr>
        <p:blipFill rotWithShape="1">
          <a:blip r:embed="rId14">
            <a:alphaModFix/>
          </a:blip>
          <a:srcRect/>
          <a:stretch/>
        </p:blipFill>
        <p:spPr>
          <a:xfrm>
            <a:off x="461615" y="1303082"/>
            <a:ext cx="1438275" cy="533400"/>
          </a:xfrm>
          <a:prstGeom prst="rect">
            <a:avLst/>
          </a:prstGeom>
          <a:noFill/>
          <a:ln>
            <a:noFill/>
          </a:ln>
        </p:spPr>
      </p:pic>
      <p:pic>
        <p:nvPicPr>
          <p:cNvPr id="35" name="Google Shape;790;p103" descr="A picture containing text, sign, clipart&#10;&#10;Description automatically generated">
            <a:extLst>
              <a:ext uri="{FF2B5EF4-FFF2-40B4-BE49-F238E27FC236}">
                <a16:creationId xmlns:a16="http://schemas.microsoft.com/office/drawing/2014/main" id="{554A04CA-518C-4B23-B4D6-A329780ABF0E}"/>
              </a:ext>
            </a:extLst>
          </p:cNvPr>
          <p:cNvPicPr preferRelativeResize="0"/>
          <p:nvPr/>
        </p:nvPicPr>
        <p:blipFill rotWithShape="1">
          <a:blip r:embed="rId15">
            <a:alphaModFix/>
          </a:blip>
          <a:srcRect/>
          <a:stretch/>
        </p:blipFill>
        <p:spPr>
          <a:xfrm>
            <a:off x="2108922" y="3293654"/>
            <a:ext cx="962100" cy="621026"/>
          </a:xfrm>
          <a:prstGeom prst="rect">
            <a:avLst/>
          </a:prstGeom>
          <a:noFill/>
          <a:ln>
            <a:noFill/>
          </a:ln>
        </p:spPr>
      </p:pic>
      <p:pic>
        <p:nvPicPr>
          <p:cNvPr id="37" name="Google Shape;791;p103" descr="A picture containing text, clipart&#10;&#10;Description automatically generated">
            <a:extLst>
              <a:ext uri="{FF2B5EF4-FFF2-40B4-BE49-F238E27FC236}">
                <a16:creationId xmlns:a16="http://schemas.microsoft.com/office/drawing/2014/main" id="{314F2243-DEEE-4DB8-A037-54411B45997B}"/>
              </a:ext>
            </a:extLst>
          </p:cNvPr>
          <p:cNvPicPr preferRelativeResize="0"/>
          <p:nvPr/>
        </p:nvPicPr>
        <p:blipFill rotWithShape="1">
          <a:blip r:embed="rId16">
            <a:alphaModFix/>
          </a:blip>
          <a:srcRect l="6280" t="28382" r="5628" b="35437"/>
          <a:stretch/>
        </p:blipFill>
        <p:spPr>
          <a:xfrm>
            <a:off x="3835631" y="4413478"/>
            <a:ext cx="1841112" cy="414032"/>
          </a:xfrm>
          <a:prstGeom prst="rect">
            <a:avLst/>
          </a:prstGeom>
          <a:noFill/>
          <a:ln>
            <a:noFill/>
          </a:ln>
        </p:spPr>
      </p:pic>
      <p:pic>
        <p:nvPicPr>
          <p:cNvPr id="41" name="Picture 6" descr="See the source image">
            <a:extLst>
              <a:ext uri="{FF2B5EF4-FFF2-40B4-BE49-F238E27FC236}">
                <a16:creationId xmlns:a16="http://schemas.microsoft.com/office/drawing/2014/main" id="{02FBF8F4-C66C-4B15-9C3A-1B2F0C78624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95693" y="2210955"/>
            <a:ext cx="962100" cy="7696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Image result for docker logog">
            <a:extLst>
              <a:ext uri="{FF2B5EF4-FFF2-40B4-BE49-F238E27FC236}">
                <a16:creationId xmlns:a16="http://schemas.microsoft.com/office/drawing/2014/main" id="{D0BD338C-BAEF-41EA-A38F-37F36981A7B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94076" y="1267327"/>
            <a:ext cx="1111109" cy="6097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ee the source image">
            <a:extLst>
              <a:ext uri="{FF2B5EF4-FFF2-40B4-BE49-F238E27FC236}">
                <a16:creationId xmlns:a16="http://schemas.microsoft.com/office/drawing/2014/main" id="{988AC355-60B9-45EE-A873-76EE827BC30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951900" y="2301914"/>
            <a:ext cx="2007056" cy="53904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88658C8D-B7CA-4D5D-9587-9EBA401D05DA}"/>
              </a:ext>
            </a:extLst>
          </p:cNvPr>
          <p:cNvSpPr/>
          <p:nvPr/>
        </p:nvSpPr>
        <p:spPr>
          <a:xfrm>
            <a:off x="0" y="4107189"/>
            <a:ext cx="9144000" cy="104613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E6E0A11-B22B-4DE7-89AC-F66DC1F84953}"/>
              </a:ext>
            </a:extLst>
          </p:cNvPr>
          <p:cNvSpPr/>
          <p:nvPr/>
        </p:nvSpPr>
        <p:spPr>
          <a:xfrm>
            <a:off x="0" y="1063500"/>
            <a:ext cx="9144000" cy="143612"/>
          </a:xfrm>
          <a:prstGeom prst="rect">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9163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8" name="Picture 44" descr="Image result for Earth map Silhouette Transparent Background">
            <a:extLst>
              <a:ext uri="{FF2B5EF4-FFF2-40B4-BE49-F238E27FC236}">
                <a16:creationId xmlns:a16="http://schemas.microsoft.com/office/drawing/2014/main" id="{0A13AC9A-4A4C-46E4-9E6A-C0BEFAD71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8496" y="1305883"/>
            <a:ext cx="3989035" cy="1798261"/>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EAD1FDE0-7E30-41D0-B7FC-9300AFA1CC73}"/>
              </a:ext>
            </a:extLst>
          </p:cNvPr>
          <p:cNvSpPr/>
          <p:nvPr/>
        </p:nvSpPr>
        <p:spPr>
          <a:xfrm>
            <a:off x="85472" y="1056832"/>
            <a:ext cx="2485526" cy="2537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35F28E2-E039-4B56-96E5-078804667324}"/>
              </a:ext>
            </a:extLst>
          </p:cNvPr>
          <p:cNvSpPr/>
          <p:nvPr/>
        </p:nvSpPr>
        <p:spPr>
          <a:xfrm>
            <a:off x="6537531" y="1056833"/>
            <a:ext cx="2485526" cy="2537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0946279-3932-4121-80BA-CCF75BB08748}"/>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5</a:t>
            </a:fld>
            <a:endParaRPr lang="en"/>
          </a:p>
        </p:txBody>
      </p:sp>
      <p:sp>
        <p:nvSpPr>
          <p:cNvPr id="4" name="Title 3">
            <a:extLst>
              <a:ext uri="{FF2B5EF4-FFF2-40B4-BE49-F238E27FC236}">
                <a16:creationId xmlns:a16="http://schemas.microsoft.com/office/drawing/2014/main" id="{60AF5995-A6D6-43A3-A39F-5FC1EF9AA778}"/>
              </a:ext>
            </a:extLst>
          </p:cNvPr>
          <p:cNvSpPr>
            <a:spLocks noGrp="1"/>
          </p:cNvSpPr>
          <p:nvPr>
            <p:ph type="title"/>
          </p:nvPr>
        </p:nvSpPr>
        <p:spPr>
          <a:xfrm>
            <a:off x="3125449" y="4209032"/>
            <a:ext cx="5973548" cy="889695"/>
          </a:xfrm>
        </p:spPr>
        <p:txBody>
          <a:bodyPr/>
          <a:lstStyle/>
          <a:p>
            <a:pPr algn="r"/>
            <a:r>
              <a:rPr lang="en" i="0" u="none" strike="noStrike" cap="none">
                <a:solidFill>
                  <a:schemeClr val="bg1"/>
                </a:solidFill>
                <a:latin typeface="Raleway" panose="020B0503030101060003" pitchFamily="34" charset="0"/>
                <a:ea typeface="Calibri"/>
                <a:cs typeface="Segoe UI" panose="020B0502040204020203" pitchFamily="34" charset="0"/>
                <a:sym typeface="Calibri"/>
              </a:rPr>
              <a:t>Recent Work Locations </a:t>
            </a:r>
            <a:br>
              <a:rPr lang="en" sz="3200" i="0" u="none" strike="noStrike" cap="none">
                <a:solidFill>
                  <a:schemeClr val="bg1"/>
                </a:solidFill>
                <a:latin typeface="Raleway" panose="020B0503030101060003" pitchFamily="34" charset="0"/>
                <a:ea typeface="Calibri"/>
                <a:cs typeface="Segoe UI" panose="020B0502040204020203" pitchFamily="34" charset="0"/>
                <a:sym typeface="Calibri"/>
              </a:rPr>
            </a:br>
            <a:r>
              <a:rPr lang="en" sz="2000" i="0" u="none" strike="noStrike" cap="none">
                <a:solidFill>
                  <a:schemeClr val="bg1"/>
                </a:solidFill>
                <a:latin typeface="Raleway" panose="020B0503030101060003" pitchFamily="34" charset="0"/>
                <a:ea typeface="Calibri"/>
                <a:cs typeface="Segoe UI" panose="020B0502040204020203" pitchFamily="34" charset="0"/>
                <a:sym typeface="Calibri"/>
              </a:rPr>
              <a:t>(CONUS / OCONUS)</a:t>
            </a:r>
            <a:endParaRPr lang="en-US" sz="3200">
              <a:solidFill>
                <a:schemeClr val="bg1"/>
              </a:solidFill>
              <a:latin typeface="Raleway" panose="020B0503030101060003" pitchFamily="34" charset="0"/>
              <a:cs typeface="Segoe UI" panose="020B0502040204020203" pitchFamily="34" charset="0"/>
            </a:endParaRPr>
          </a:p>
        </p:txBody>
      </p:sp>
      <p:sp>
        <p:nvSpPr>
          <p:cNvPr id="9" name="Google Shape;754;p101">
            <a:extLst>
              <a:ext uri="{FF2B5EF4-FFF2-40B4-BE49-F238E27FC236}">
                <a16:creationId xmlns:a16="http://schemas.microsoft.com/office/drawing/2014/main" id="{CC1D90F8-ADF4-49A0-A4C1-9113E3846440}"/>
              </a:ext>
            </a:extLst>
          </p:cNvPr>
          <p:cNvSpPr txBox="1">
            <a:spLocks noGrp="1"/>
          </p:cNvSpPr>
          <p:nvPr>
            <p:ph type="body" idx="1"/>
          </p:nvPr>
        </p:nvSpPr>
        <p:spPr>
          <a:xfrm>
            <a:off x="-155690" y="1076503"/>
            <a:ext cx="2641356" cy="2750727"/>
          </a:xfrm>
          <a:prstGeom prst="rect">
            <a:avLst/>
          </a:prstGeom>
          <a:noFill/>
          <a:ln>
            <a:noFill/>
          </a:ln>
        </p:spPr>
        <p:txBody>
          <a:bodyPr spcFirstLastPara="1" wrap="square" lIns="68575" tIns="34275" rIns="68575" bIns="34275" anchor="t" anchorCtr="0">
            <a:noAutofit/>
          </a:bodyPr>
          <a:lstStyle/>
          <a:p>
            <a:pPr marL="266700" marR="0" lvl="0" indent="0" algn="l" rtl="0">
              <a:lnSpc>
                <a:spcPct val="100000"/>
              </a:lnSpc>
              <a:spcBef>
                <a:spcPts val="0"/>
              </a:spcBef>
              <a:spcAft>
                <a:spcPts val="0"/>
              </a:spcAft>
              <a:buClr>
                <a:srgbClr val="005188"/>
              </a:buClr>
              <a:buSzPts val="1200"/>
            </a:pPr>
            <a:r>
              <a:rPr lang="en" b="1" i="0" u="none" strike="noStrike" cap="none">
                <a:solidFill>
                  <a:schemeClr val="tx1"/>
                </a:solidFill>
                <a:latin typeface="Raleway"/>
                <a:ea typeface="Calibri"/>
                <a:cs typeface="Segoe UI"/>
                <a:sym typeface="Calibri"/>
              </a:rPr>
              <a:t>CONUS</a:t>
            </a:r>
            <a:endParaRPr sz="3600" b="1">
              <a:solidFill>
                <a:schemeClr val="tx1"/>
              </a:solidFill>
              <a:latin typeface="Raleway"/>
              <a:cs typeface="Segoe UI"/>
            </a:endParaRPr>
          </a:p>
          <a:p>
            <a:pPr marL="730250" lvl="1" indent="-285750">
              <a:spcBef>
                <a:spcPts val="0"/>
              </a:spcBef>
              <a:buClr>
                <a:srgbClr val="99CC33"/>
              </a:buClr>
              <a:buSzPts val="1200"/>
              <a:buFont typeface="Wingdings" panose="05000000000000000000" pitchFamily="2" charset="2"/>
              <a:buChar char="v"/>
            </a:pPr>
            <a:r>
              <a:rPr lang="en-US" sz="1600" i="0" u="none" strike="noStrike" cap="none">
                <a:solidFill>
                  <a:schemeClr val="tx1"/>
                </a:solidFill>
                <a:latin typeface="Raleway"/>
                <a:ea typeface="Calibri"/>
                <a:cs typeface="Segoe UI"/>
                <a:sym typeface="Calibri"/>
              </a:rPr>
              <a:t>Fort Bragg, </a:t>
            </a:r>
            <a:r>
              <a:rPr lang="en-US" sz="1600">
                <a:solidFill>
                  <a:schemeClr val="tx1"/>
                </a:solidFill>
                <a:latin typeface="Raleway"/>
                <a:ea typeface="Calibri"/>
                <a:cs typeface="Segoe UI"/>
                <a:sym typeface="Calibri"/>
              </a:rPr>
              <a:t>NC</a:t>
            </a:r>
            <a:endParaRPr lang="en-US" sz="1600">
              <a:solidFill>
                <a:schemeClr val="tx1"/>
              </a:solidFill>
              <a:latin typeface="Raleway" panose="020B0503030101060003" pitchFamily="34" charset="0"/>
              <a:cs typeface="Segoe UI" panose="020B0502040204020203" pitchFamily="34" charset="0"/>
            </a:endParaRPr>
          </a:p>
          <a:p>
            <a:pPr marL="730250" lvl="1" indent="-285750">
              <a:spcBef>
                <a:spcPts val="0"/>
              </a:spcBef>
              <a:buClr>
                <a:srgbClr val="99CC33"/>
              </a:buClr>
              <a:buSzPts val="1200"/>
              <a:buFont typeface="Wingdings" panose="05000000000000000000" pitchFamily="2" charset="2"/>
              <a:buChar char="v"/>
            </a:pPr>
            <a:r>
              <a:rPr lang="en-US" sz="1600" i="0" u="none" strike="noStrike" cap="none">
                <a:solidFill>
                  <a:schemeClr val="tx1"/>
                </a:solidFill>
                <a:latin typeface="Raleway"/>
                <a:ea typeface="Calibri"/>
                <a:cs typeface="Segoe UI"/>
                <a:sym typeface="Calibri"/>
              </a:rPr>
              <a:t>Fort Gordon, </a:t>
            </a:r>
            <a:r>
              <a:rPr lang="en-US" sz="1600">
                <a:solidFill>
                  <a:schemeClr val="tx1"/>
                </a:solidFill>
                <a:latin typeface="Raleway"/>
                <a:ea typeface="Calibri"/>
                <a:cs typeface="Segoe UI"/>
                <a:sym typeface="Calibri"/>
              </a:rPr>
              <a:t>GA</a:t>
            </a:r>
            <a:endParaRPr lang="en-US" sz="2400">
              <a:solidFill>
                <a:schemeClr val="tx1"/>
              </a:solidFill>
              <a:latin typeface="Raleway" panose="020B0503030101060003" pitchFamily="34" charset="0"/>
              <a:cs typeface="Segoe UI" panose="020B0502040204020203" pitchFamily="34" charset="0"/>
            </a:endParaRPr>
          </a:p>
          <a:p>
            <a:pPr marL="730250" lvl="1" indent="-285750">
              <a:spcBef>
                <a:spcPts val="0"/>
              </a:spcBef>
              <a:buClr>
                <a:srgbClr val="99CC33"/>
              </a:buClr>
              <a:buSzPts val="1200"/>
              <a:buFont typeface="Wingdings" panose="05000000000000000000" pitchFamily="2" charset="2"/>
              <a:buChar char="v"/>
            </a:pPr>
            <a:r>
              <a:rPr lang="en-US" sz="1600" i="0" u="none" strike="noStrike" cap="none">
                <a:solidFill>
                  <a:schemeClr val="tx1"/>
                </a:solidFill>
                <a:latin typeface="Raleway"/>
                <a:ea typeface="Calibri"/>
                <a:cs typeface="Segoe UI"/>
                <a:sym typeface="Calibri"/>
              </a:rPr>
              <a:t>Fort Hood, </a:t>
            </a:r>
            <a:r>
              <a:rPr lang="en-US" sz="1600">
                <a:solidFill>
                  <a:schemeClr val="tx1"/>
                </a:solidFill>
                <a:latin typeface="Raleway"/>
                <a:ea typeface="Calibri"/>
                <a:cs typeface="Segoe UI"/>
                <a:sym typeface="Calibri"/>
              </a:rPr>
              <a:t>TX</a:t>
            </a:r>
            <a:endParaRPr lang="en-US" sz="2400">
              <a:solidFill>
                <a:schemeClr val="tx1"/>
              </a:solidFill>
              <a:latin typeface="Raleway" panose="020B0503030101060003" pitchFamily="34" charset="0"/>
              <a:cs typeface="Segoe UI" panose="020B0502040204020203" pitchFamily="34" charset="0"/>
            </a:endParaRPr>
          </a:p>
          <a:p>
            <a:pPr marL="730250" lvl="1" indent="-285750">
              <a:spcBef>
                <a:spcPts val="0"/>
              </a:spcBef>
              <a:buClr>
                <a:srgbClr val="99CC33"/>
              </a:buClr>
              <a:buSzPts val="1200"/>
              <a:buFont typeface="Wingdings" panose="05000000000000000000" pitchFamily="2" charset="2"/>
              <a:buChar char="v"/>
            </a:pPr>
            <a:r>
              <a:rPr lang="en-US" sz="1600" i="0" u="none" strike="noStrike" cap="none">
                <a:solidFill>
                  <a:schemeClr val="tx1"/>
                </a:solidFill>
                <a:latin typeface="Raleway"/>
                <a:ea typeface="Calibri"/>
                <a:cs typeface="Segoe UI"/>
                <a:sym typeface="Calibri"/>
              </a:rPr>
              <a:t>Fort Huachuca, </a:t>
            </a:r>
            <a:r>
              <a:rPr lang="en-US" sz="1600">
                <a:solidFill>
                  <a:schemeClr val="tx1"/>
                </a:solidFill>
                <a:latin typeface="Raleway"/>
                <a:ea typeface="Calibri"/>
                <a:cs typeface="Segoe UI"/>
                <a:sym typeface="Calibri"/>
              </a:rPr>
              <a:t>AZ</a:t>
            </a:r>
            <a:endParaRPr lang="en-US" sz="2400">
              <a:solidFill>
                <a:schemeClr val="tx1"/>
              </a:solidFill>
              <a:latin typeface="Raleway" panose="020B0503030101060003" pitchFamily="34" charset="0"/>
              <a:cs typeface="Segoe UI" panose="020B0502040204020203" pitchFamily="34" charset="0"/>
            </a:endParaRPr>
          </a:p>
          <a:p>
            <a:pPr marL="730250" lvl="1" indent="-285750">
              <a:spcBef>
                <a:spcPts val="0"/>
              </a:spcBef>
              <a:buClr>
                <a:srgbClr val="99CC33"/>
              </a:buClr>
              <a:buSzPts val="1200"/>
              <a:buFont typeface="Wingdings" panose="05000000000000000000" pitchFamily="2" charset="2"/>
              <a:buChar char="v"/>
            </a:pPr>
            <a:r>
              <a:rPr lang="en-US" sz="1600" i="0" u="none" strike="noStrike" cap="none">
                <a:solidFill>
                  <a:schemeClr val="tx1"/>
                </a:solidFill>
                <a:latin typeface="Raleway"/>
                <a:ea typeface="Calibri"/>
                <a:cs typeface="Segoe UI"/>
                <a:sym typeface="Calibri"/>
              </a:rPr>
              <a:t>Fort Shafter, </a:t>
            </a:r>
            <a:r>
              <a:rPr lang="en-US" sz="1600">
                <a:solidFill>
                  <a:schemeClr val="tx1"/>
                </a:solidFill>
                <a:latin typeface="Raleway"/>
                <a:ea typeface="Calibri"/>
                <a:cs typeface="Segoe UI"/>
                <a:sym typeface="Calibri"/>
              </a:rPr>
              <a:t>HI</a:t>
            </a:r>
            <a:endParaRPr lang="en-US" sz="2400">
              <a:solidFill>
                <a:schemeClr val="tx1"/>
              </a:solidFill>
              <a:latin typeface="Raleway" panose="020B0503030101060003" pitchFamily="34" charset="0"/>
              <a:cs typeface="Segoe UI" panose="020B0502040204020203" pitchFamily="34" charset="0"/>
            </a:endParaRPr>
          </a:p>
          <a:p>
            <a:pPr marL="730250" lvl="1" indent="-285750">
              <a:spcBef>
                <a:spcPts val="0"/>
              </a:spcBef>
              <a:buClr>
                <a:srgbClr val="99CC33"/>
              </a:buClr>
              <a:buSzPts val="1200"/>
              <a:buFont typeface="Wingdings" panose="05000000000000000000" pitchFamily="2" charset="2"/>
              <a:buChar char="v"/>
            </a:pPr>
            <a:r>
              <a:rPr lang="en-US" sz="1600" i="0" u="none" strike="noStrike" cap="none">
                <a:solidFill>
                  <a:schemeClr val="tx1"/>
                </a:solidFill>
                <a:latin typeface="Raleway"/>
                <a:ea typeface="Calibri"/>
                <a:cs typeface="Segoe UI"/>
                <a:sym typeface="Calibri"/>
              </a:rPr>
              <a:t>Northern </a:t>
            </a:r>
            <a:r>
              <a:rPr lang="en-US" sz="1600">
                <a:solidFill>
                  <a:schemeClr val="tx1"/>
                </a:solidFill>
                <a:latin typeface="Raleway"/>
                <a:ea typeface="Calibri"/>
                <a:cs typeface="Segoe UI"/>
                <a:sym typeface="Calibri"/>
              </a:rPr>
              <a:t>VA</a:t>
            </a:r>
            <a:endParaRPr lang="en-US" sz="2400">
              <a:solidFill>
                <a:schemeClr val="tx1"/>
              </a:solidFill>
              <a:latin typeface="Raleway" panose="020B0503030101060003" pitchFamily="34" charset="0"/>
              <a:cs typeface="Segoe UI" panose="020B0502040204020203" pitchFamily="34" charset="0"/>
            </a:endParaRPr>
          </a:p>
          <a:p>
            <a:pPr marL="730250" lvl="1" indent="-285750">
              <a:spcBef>
                <a:spcPts val="0"/>
              </a:spcBef>
              <a:buClr>
                <a:srgbClr val="99CC33"/>
              </a:buClr>
              <a:buSzPts val="1200"/>
              <a:buFont typeface="Wingdings" panose="05000000000000000000" pitchFamily="2" charset="2"/>
              <a:buChar char="v"/>
            </a:pPr>
            <a:r>
              <a:rPr lang="en-US" sz="1600" i="0" u="none" strike="noStrike" cap="none">
                <a:solidFill>
                  <a:schemeClr val="tx1"/>
                </a:solidFill>
                <a:latin typeface="Raleway"/>
                <a:ea typeface="Calibri"/>
                <a:cs typeface="Segoe UI"/>
                <a:sym typeface="Calibri"/>
              </a:rPr>
              <a:t>The Pentagon</a:t>
            </a:r>
          </a:p>
          <a:p>
            <a:pPr marL="730250" lvl="1" indent="-285750">
              <a:spcBef>
                <a:spcPts val="0"/>
              </a:spcBef>
              <a:buClr>
                <a:srgbClr val="99CC33"/>
              </a:buClr>
              <a:buSzPts val="1200"/>
              <a:buFont typeface="Wingdings" panose="05000000000000000000" pitchFamily="2" charset="2"/>
              <a:buChar char="v"/>
            </a:pPr>
            <a:r>
              <a:rPr lang="en-US" sz="1600">
                <a:solidFill>
                  <a:schemeClr val="tx1"/>
                </a:solidFill>
                <a:latin typeface="Raleway"/>
                <a:cs typeface="Segoe UI"/>
                <a:sym typeface="Calibri"/>
              </a:rPr>
              <a:t>Camp</a:t>
            </a:r>
            <a:r>
              <a:rPr lang="en-US" sz="1600">
                <a:solidFill>
                  <a:schemeClr val="bg1"/>
                </a:solidFill>
                <a:latin typeface="Raleway"/>
                <a:cs typeface="Segoe UI"/>
                <a:sym typeface="Calibri"/>
              </a:rPr>
              <a:t> </a:t>
            </a:r>
            <a:r>
              <a:rPr lang="en-US" sz="1600">
                <a:solidFill>
                  <a:schemeClr val="tx1"/>
                </a:solidFill>
                <a:latin typeface="Raleway"/>
                <a:cs typeface="Segoe UI"/>
                <a:sym typeface="Calibri"/>
              </a:rPr>
              <a:t>Pendleton</a:t>
            </a:r>
            <a:endParaRPr lang="en-US" sz="2400">
              <a:solidFill>
                <a:schemeClr val="tx1"/>
              </a:solidFill>
              <a:latin typeface="Raleway"/>
              <a:cs typeface="Segoe UI"/>
            </a:endParaRPr>
          </a:p>
        </p:txBody>
      </p:sp>
      <p:sp>
        <p:nvSpPr>
          <p:cNvPr id="10" name="Google Shape;756;p101">
            <a:extLst>
              <a:ext uri="{FF2B5EF4-FFF2-40B4-BE49-F238E27FC236}">
                <a16:creationId xmlns:a16="http://schemas.microsoft.com/office/drawing/2014/main" id="{E31CDC4C-1EB7-429E-9B45-A60FC0C4543B}"/>
              </a:ext>
            </a:extLst>
          </p:cNvPr>
          <p:cNvSpPr txBox="1">
            <a:spLocks/>
          </p:cNvSpPr>
          <p:nvPr/>
        </p:nvSpPr>
        <p:spPr>
          <a:xfrm>
            <a:off x="6460583" y="1065897"/>
            <a:ext cx="2081839" cy="1389275"/>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228600" algn="ctr" rtl="0">
              <a:lnSpc>
                <a:spcPct val="100000"/>
              </a:lnSpc>
              <a:spcBef>
                <a:spcPts val="0"/>
              </a:spcBef>
              <a:spcAft>
                <a:spcPts val="0"/>
              </a:spcAft>
              <a:buClr>
                <a:srgbClr val="1C4587"/>
              </a:buClr>
              <a:buSzPts val="1800"/>
              <a:buFont typeface="Arial"/>
              <a:buNone/>
              <a:defRPr sz="1800" b="0" i="0" u="none" strike="noStrike" cap="none">
                <a:solidFill>
                  <a:srgbClr val="1C4587"/>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pPr marL="266700" indent="0" algn="l">
              <a:buClr>
                <a:srgbClr val="005188"/>
              </a:buClr>
              <a:buSzPts val="1200"/>
            </a:pPr>
            <a:r>
              <a:rPr lang="en-US" b="1">
                <a:solidFill>
                  <a:schemeClr val="tx1"/>
                </a:solidFill>
                <a:latin typeface="Raleway" panose="020B0503030101060003" pitchFamily="34" charset="0"/>
                <a:ea typeface="Calibri"/>
                <a:cs typeface="Segoe UI" panose="020B0502040204020203" pitchFamily="34" charset="0"/>
                <a:sym typeface="Calibri"/>
              </a:rPr>
              <a:t>OCONUS</a:t>
            </a:r>
            <a:endParaRPr lang="en-US" sz="3600" b="1">
              <a:solidFill>
                <a:schemeClr val="tx1"/>
              </a:solidFill>
              <a:latin typeface="Raleway" panose="020B0503030101060003" pitchFamily="34" charset="0"/>
              <a:cs typeface="Segoe UI" panose="020B0502040204020203" pitchFamily="34" charset="0"/>
            </a:endParaRPr>
          </a:p>
          <a:p>
            <a:pPr marL="730250" lvl="1" indent="-285750">
              <a:spcBef>
                <a:spcPts val="0"/>
              </a:spcBef>
              <a:buClr>
                <a:srgbClr val="99CC33"/>
              </a:buClr>
              <a:buSzPts val="1200"/>
              <a:buFont typeface="Wingdings" panose="05000000000000000000" pitchFamily="2" charset="2"/>
              <a:buChar char="v"/>
            </a:pPr>
            <a:r>
              <a:rPr lang="en-US" sz="1600">
                <a:solidFill>
                  <a:schemeClr val="tx1"/>
                </a:solidFill>
                <a:latin typeface="Raleway" panose="020B0503030101060003" pitchFamily="34" charset="0"/>
                <a:ea typeface="Calibri"/>
                <a:cs typeface="Segoe UI" panose="020B0502040204020203" pitchFamily="34" charset="0"/>
                <a:sym typeface="Calibri"/>
              </a:rPr>
              <a:t>Afghanistan</a:t>
            </a:r>
            <a:endParaRPr lang="en-US" sz="2400">
              <a:solidFill>
                <a:schemeClr val="tx1"/>
              </a:solidFill>
              <a:latin typeface="Raleway" panose="020B0503030101060003" pitchFamily="34" charset="0"/>
              <a:cs typeface="Segoe UI" panose="020B0502040204020203" pitchFamily="34" charset="0"/>
            </a:endParaRPr>
          </a:p>
          <a:p>
            <a:pPr marL="730250" lvl="1" indent="-285750">
              <a:spcBef>
                <a:spcPts val="0"/>
              </a:spcBef>
              <a:buClr>
                <a:srgbClr val="99CC33"/>
              </a:buClr>
              <a:buSzPts val="1200"/>
              <a:buFont typeface="Wingdings" panose="05000000000000000000" pitchFamily="2" charset="2"/>
              <a:buChar char="v"/>
            </a:pPr>
            <a:r>
              <a:rPr lang="en-US" sz="1600">
                <a:solidFill>
                  <a:schemeClr val="tx1"/>
                </a:solidFill>
                <a:latin typeface="Raleway" panose="020B0503030101060003" pitchFamily="34" charset="0"/>
                <a:ea typeface="Calibri"/>
                <a:cs typeface="Segoe UI" panose="020B0502040204020203" pitchFamily="34" charset="0"/>
                <a:sym typeface="Calibri"/>
              </a:rPr>
              <a:t>Germany</a:t>
            </a:r>
            <a:endParaRPr lang="en-US" sz="2400">
              <a:solidFill>
                <a:schemeClr val="tx1"/>
              </a:solidFill>
              <a:latin typeface="Raleway" panose="020B0503030101060003" pitchFamily="34" charset="0"/>
              <a:cs typeface="Segoe UI" panose="020B0502040204020203" pitchFamily="34" charset="0"/>
            </a:endParaRPr>
          </a:p>
          <a:p>
            <a:pPr marL="730250" lvl="1" indent="-285750">
              <a:spcBef>
                <a:spcPts val="0"/>
              </a:spcBef>
              <a:buClr>
                <a:srgbClr val="99CC33"/>
              </a:buClr>
              <a:buSzPts val="1200"/>
              <a:buFont typeface="Wingdings" panose="05000000000000000000" pitchFamily="2" charset="2"/>
              <a:buChar char="v"/>
            </a:pPr>
            <a:r>
              <a:rPr lang="en-US" sz="1600">
                <a:solidFill>
                  <a:schemeClr val="tx1"/>
                </a:solidFill>
                <a:latin typeface="Raleway" panose="020B0503030101060003" pitchFamily="34" charset="0"/>
                <a:ea typeface="Calibri"/>
                <a:cs typeface="Segoe UI" panose="020B0502040204020203" pitchFamily="34" charset="0"/>
                <a:sym typeface="Calibri"/>
              </a:rPr>
              <a:t>Korea</a:t>
            </a:r>
          </a:p>
          <a:p>
            <a:pPr marL="730250" lvl="1" indent="-285750">
              <a:spcBef>
                <a:spcPts val="0"/>
              </a:spcBef>
              <a:buClr>
                <a:srgbClr val="99CC33"/>
              </a:buClr>
              <a:buSzPts val="1200"/>
              <a:buFont typeface="Wingdings" panose="05000000000000000000" pitchFamily="2" charset="2"/>
              <a:buChar char="v"/>
            </a:pPr>
            <a:r>
              <a:rPr lang="en-US" sz="1600">
                <a:solidFill>
                  <a:schemeClr val="tx1"/>
                </a:solidFill>
                <a:latin typeface="Raleway" panose="020B0503030101060003" pitchFamily="34" charset="0"/>
                <a:cs typeface="Segoe UI" panose="020B0502040204020203" pitchFamily="34" charset="0"/>
                <a:sym typeface="Calibri"/>
              </a:rPr>
              <a:t>Japan</a:t>
            </a:r>
            <a:endParaRPr lang="en-US" sz="2400">
              <a:solidFill>
                <a:schemeClr val="tx1"/>
              </a:solidFill>
              <a:latin typeface="Raleway" panose="020B0503030101060003" pitchFamily="34" charset="0"/>
              <a:cs typeface="Segoe UI" panose="020B0502040204020203" pitchFamily="34" charset="0"/>
            </a:endParaRPr>
          </a:p>
        </p:txBody>
      </p:sp>
      <p:sp>
        <p:nvSpPr>
          <p:cNvPr id="55" name="Diamond 54">
            <a:extLst>
              <a:ext uri="{FF2B5EF4-FFF2-40B4-BE49-F238E27FC236}">
                <a16:creationId xmlns:a16="http://schemas.microsoft.com/office/drawing/2014/main" id="{6FD8C274-BE13-4125-AAF9-020525449E84}"/>
              </a:ext>
            </a:extLst>
          </p:cNvPr>
          <p:cNvSpPr/>
          <p:nvPr/>
        </p:nvSpPr>
        <p:spPr>
          <a:xfrm>
            <a:off x="2995697" y="1911303"/>
            <a:ext cx="63060" cy="66234"/>
          </a:xfrm>
          <a:prstGeom prst="diamond">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938555A2-792A-4679-B85A-5D879FF1FB3C}"/>
              </a:ext>
            </a:extLst>
          </p:cNvPr>
          <p:cNvSpPr/>
          <p:nvPr/>
        </p:nvSpPr>
        <p:spPr>
          <a:xfrm>
            <a:off x="2874922" y="1898701"/>
            <a:ext cx="51383" cy="45719"/>
          </a:xfrm>
          <a:prstGeom prst="diamond">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Diamond 67">
            <a:extLst>
              <a:ext uri="{FF2B5EF4-FFF2-40B4-BE49-F238E27FC236}">
                <a16:creationId xmlns:a16="http://schemas.microsoft.com/office/drawing/2014/main" id="{ED70D32B-3069-4C44-BB3F-6064CA304AB8}"/>
              </a:ext>
            </a:extLst>
          </p:cNvPr>
          <p:cNvSpPr/>
          <p:nvPr/>
        </p:nvSpPr>
        <p:spPr>
          <a:xfrm>
            <a:off x="3250456" y="1824932"/>
            <a:ext cx="63060" cy="66234"/>
          </a:xfrm>
          <a:prstGeom prst="diamond">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iamond 68">
            <a:extLst>
              <a:ext uri="{FF2B5EF4-FFF2-40B4-BE49-F238E27FC236}">
                <a16:creationId xmlns:a16="http://schemas.microsoft.com/office/drawing/2014/main" id="{3A948147-5E45-4EE3-8901-32AB01C00351}"/>
              </a:ext>
            </a:extLst>
          </p:cNvPr>
          <p:cNvSpPr/>
          <p:nvPr/>
        </p:nvSpPr>
        <p:spPr>
          <a:xfrm>
            <a:off x="3197540" y="1871674"/>
            <a:ext cx="63060" cy="66234"/>
          </a:xfrm>
          <a:prstGeom prst="diamond">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Diamond 69">
            <a:extLst>
              <a:ext uri="{FF2B5EF4-FFF2-40B4-BE49-F238E27FC236}">
                <a16:creationId xmlns:a16="http://schemas.microsoft.com/office/drawing/2014/main" id="{F684D3DD-5733-45A2-9B9F-A4F315C34794}"/>
              </a:ext>
            </a:extLst>
          </p:cNvPr>
          <p:cNvSpPr/>
          <p:nvPr/>
        </p:nvSpPr>
        <p:spPr>
          <a:xfrm>
            <a:off x="3129408" y="1877475"/>
            <a:ext cx="63060" cy="66234"/>
          </a:xfrm>
          <a:prstGeom prst="diamond">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D37A1D2B-75A5-444D-BF20-B9DDE759734E}"/>
              </a:ext>
            </a:extLst>
          </p:cNvPr>
          <p:cNvSpPr/>
          <p:nvPr/>
        </p:nvSpPr>
        <p:spPr>
          <a:xfrm>
            <a:off x="2603116" y="2063703"/>
            <a:ext cx="63060" cy="66234"/>
          </a:xfrm>
          <a:prstGeom prst="diamond">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AE3B04C2-2260-4DC9-8BDC-2CC6CA0EBB47}"/>
              </a:ext>
            </a:extLst>
          </p:cNvPr>
          <p:cNvSpPr/>
          <p:nvPr/>
        </p:nvSpPr>
        <p:spPr>
          <a:xfrm>
            <a:off x="3148097" y="2063703"/>
            <a:ext cx="63060" cy="66234"/>
          </a:xfrm>
          <a:prstGeom prst="diamond">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C587400D-FA7E-462F-B9C5-020FC9139E52}"/>
              </a:ext>
            </a:extLst>
          </p:cNvPr>
          <p:cNvSpPr/>
          <p:nvPr/>
        </p:nvSpPr>
        <p:spPr>
          <a:xfrm>
            <a:off x="4289959" y="1646309"/>
            <a:ext cx="63060" cy="66234"/>
          </a:xfrm>
          <a:prstGeom prst="diamond">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a:extLst>
              <a:ext uri="{FF2B5EF4-FFF2-40B4-BE49-F238E27FC236}">
                <a16:creationId xmlns:a16="http://schemas.microsoft.com/office/drawing/2014/main" id="{55D7AB34-2944-467D-9F94-DC4175E7B99F}"/>
              </a:ext>
            </a:extLst>
          </p:cNvPr>
          <p:cNvSpPr/>
          <p:nvPr/>
        </p:nvSpPr>
        <p:spPr>
          <a:xfrm>
            <a:off x="4957489" y="1877475"/>
            <a:ext cx="63060" cy="66234"/>
          </a:xfrm>
          <a:prstGeom prst="diamond">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144C8A05-84C6-43DF-9687-6B177170A5A5}"/>
              </a:ext>
            </a:extLst>
          </p:cNvPr>
          <p:cNvSpPr/>
          <p:nvPr/>
        </p:nvSpPr>
        <p:spPr>
          <a:xfrm>
            <a:off x="5798956" y="1824932"/>
            <a:ext cx="63060" cy="66234"/>
          </a:xfrm>
          <a:prstGeom prst="diamond">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Diamond 75">
            <a:extLst>
              <a:ext uri="{FF2B5EF4-FFF2-40B4-BE49-F238E27FC236}">
                <a16:creationId xmlns:a16="http://schemas.microsoft.com/office/drawing/2014/main" id="{12E15802-46A7-47B2-8ED4-E08C1B3F12E6}"/>
              </a:ext>
            </a:extLst>
          </p:cNvPr>
          <p:cNvSpPr/>
          <p:nvPr/>
        </p:nvSpPr>
        <p:spPr>
          <a:xfrm>
            <a:off x="5682980" y="1844358"/>
            <a:ext cx="63060" cy="66234"/>
          </a:xfrm>
          <a:prstGeom prst="diamond">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9F5EEB8-FB09-41EC-8656-FFF6D423F9BD}"/>
              </a:ext>
            </a:extLst>
          </p:cNvPr>
          <p:cNvSpPr/>
          <p:nvPr/>
        </p:nvSpPr>
        <p:spPr>
          <a:xfrm>
            <a:off x="0" y="3933991"/>
            <a:ext cx="9144000" cy="143612"/>
          </a:xfrm>
          <a:prstGeom prst="rect">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iamond 1">
            <a:extLst>
              <a:ext uri="{FF2B5EF4-FFF2-40B4-BE49-F238E27FC236}">
                <a16:creationId xmlns:a16="http://schemas.microsoft.com/office/drawing/2014/main" id="{9959A369-2B9E-C6EB-761F-86DB43B9CAC8}"/>
              </a:ext>
            </a:extLst>
          </p:cNvPr>
          <p:cNvSpPr/>
          <p:nvPr/>
        </p:nvSpPr>
        <p:spPr>
          <a:xfrm>
            <a:off x="2771735" y="1844358"/>
            <a:ext cx="63060" cy="66234"/>
          </a:xfrm>
          <a:prstGeom prst="diamond">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012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61"/>
        <p:cNvGrpSpPr/>
        <p:nvPr/>
      </p:nvGrpSpPr>
      <p:grpSpPr>
        <a:xfrm>
          <a:off x="0" y="0"/>
          <a:ext cx="0" cy="0"/>
          <a:chOff x="0" y="0"/>
          <a:chExt cx="0" cy="0"/>
        </a:xfrm>
      </p:grpSpPr>
      <p:sp>
        <p:nvSpPr>
          <p:cNvPr id="763" name="Google Shape;763;p102"/>
          <p:cNvSpPr txBox="1"/>
          <p:nvPr/>
        </p:nvSpPr>
        <p:spPr>
          <a:xfrm>
            <a:off x="5595240" y="1417983"/>
            <a:ext cx="2116803" cy="438581"/>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424456"/>
              </a:buClr>
              <a:buSzPts val="600"/>
              <a:buFont typeface="Calibri"/>
              <a:buNone/>
            </a:pPr>
            <a:r>
              <a:rPr lang="en" sz="2800" i="0" strike="noStrike" cap="none">
                <a:solidFill>
                  <a:srgbClr val="99CC33"/>
                </a:solidFill>
                <a:latin typeface="Raleway" panose="020B0503030101060003" pitchFamily="34" charset="0"/>
                <a:ea typeface="Calibri"/>
                <a:cs typeface="Segoe UI" panose="020B0502040204020203" pitchFamily="34" charset="0"/>
                <a:sym typeface="Calibri"/>
              </a:rPr>
              <a:t>DevSecOps</a:t>
            </a:r>
            <a:endParaRPr sz="2800">
              <a:solidFill>
                <a:srgbClr val="99CC33"/>
              </a:solidFill>
              <a:latin typeface="Raleway" panose="020B0503030101060003" pitchFamily="34" charset="0"/>
              <a:cs typeface="Segoe UI" panose="020B0502040204020203" pitchFamily="34" charset="0"/>
            </a:endParaRPr>
          </a:p>
        </p:txBody>
      </p:sp>
      <p:sp>
        <p:nvSpPr>
          <p:cNvPr id="765" name="Google Shape;765;p102"/>
          <p:cNvSpPr txBox="1">
            <a:spLocks noGrp="1"/>
          </p:cNvSpPr>
          <p:nvPr>
            <p:ph type="title"/>
          </p:nvPr>
        </p:nvSpPr>
        <p:spPr>
          <a:xfrm>
            <a:off x="0" y="0"/>
            <a:ext cx="6454140" cy="1056357"/>
          </a:xfrm>
          <a:prstGeom prst="rect">
            <a:avLst/>
          </a:prstGeom>
          <a:solidFill>
            <a:schemeClr val="tx1"/>
          </a:solid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EDEDED"/>
              </a:buClr>
              <a:buSzPts val="1025"/>
              <a:buFont typeface="Calibri"/>
              <a:buNone/>
            </a:pPr>
            <a:r>
              <a:rPr lang="en" sz="4100" i="0" u="none" strike="noStrike" cap="none">
                <a:solidFill>
                  <a:schemeClr val="bg1"/>
                </a:solidFill>
                <a:latin typeface="Raleway" panose="020B0503030101060003" pitchFamily="34" charset="0"/>
                <a:ea typeface="Calibri"/>
                <a:cs typeface="Segoe UI" panose="020B0502040204020203" pitchFamily="34" charset="0"/>
                <a:sym typeface="Calibri"/>
              </a:rPr>
              <a:t>Core Competencies</a:t>
            </a:r>
            <a:endParaRPr>
              <a:solidFill>
                <a:schemeClr val="bg1"/>
              </a:solidFill>
              <a:latin typeface="Raleway" panose="020B0503030101060003" pitchFamily="34" charset="0"/>
              <a:cs typeface="Segoe UI" panose="020B0502040204020203" pitchFamily="34" charset="0"/>
            </a:endParaRPr>
          </a:p>
        </p:txBody>
      </p:sp>
      <p:sp>
        <p:nvSpPr>
          <p:cNvPr id="767" name="Google Shape;767;p102"/>
          <p:cNvSpPr txBox="1">
            <a:spLocks noGrp="1"/>
          </p:cNvSpPr>
          <p:nvPr>
            <p:ph type="sldNum" idx="12"/>
          </p:nvPr>
        </p:nvSpPr>
        <p:spPr>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 sz="1400" b="0" i="0" u="none" strike="noStrike" cap="none">
                <a:solidFill>
                  <a:srgbClr val="000000"/>
                </a:solidFill>
                <a:latin typeface="Arial"/>
                <a:ea typeface="Arial"/>
                <a:cs typeface="Arial"/>
                <a:sym typeface="Arial"/>
              </a:rPr>
              <a:t>6</a:t>
            </a:fld>
            <a:endParaRPr/>
          </a:p>
        </p:txBody>
      </p:sp>
      <p:sp>
        <p:nvSpPr>
          <p:cNvPr id="766" name="Google Shape;766;p102"/>
          <p:cNvSpPr txBox="1">
            <a:spLocks noGrp="1"/>
          </p:cNvSpPr>
          <p:nvPr>
            <p:ph type="body" idx="4294967295"/>
          </p:nvPr>
        </p:nvSpPr>
        <p:spPr>
          <a:xfrm>
            <a:off x="38509" y="1214255"/>
            <a:ext cx="4772030" cy="3929196"/>
          </a:xfrm>
          <a:prstGeom prst="rect">
            <a:avLst/>
          </a:prstGeom>
          <a:noFill/>
          <a:ln>
            <a:noFill/>
          </a:ln>
        </p:spPr>
        <p:txBody>
          <a:bodyPr spcFirstLastPara="1" wrap="square" lIns="68575" tIns="34275" rIns="68575" bIns="34275" anchor="t" anchorCtr="0">
            <a:noAutofit/>
          </a:bodyPr>
          <a:lstStyle/>
          <a:p>
            <a:pPr marL="342900" indent="-342900" algn="l">
              <a:lnSpc>
                <a:spcPct val="150000"/>
              </a:lnSpc>
              <a:spcBef>
                <a:spcPts val="0"/>
              </a:spcBef>
              <a:buClr>
                <a:srgbClr val="99CC33"/>
              </a:buClr>
              <a:buSzPts val="2400"/>
              <a:buFont typeface="Wingdings" panose="05000000000000000000" pitchFamily="2" charset="2"/>
              <a:buChar char="Ø"/>
            </a:pPr>
            <a:r>
              <a:rPr lang="en-US" sz="1800" i="0" u="none" strike="noStrike" cap="none">
                <a:solidFill>
                  <a:schemeClr val="tx1"/>
                </a:solidFill>
                <a:latin typeface="Raleway" panose="020B0503030101060003" pitchFamily="34" charset="0"/>
                <a:ea typeface="Calibri"/>
                <a:cs typeface="Segoe UI" panose="020B0502040204020203" pitchFamily="34" charset="0"/>
                <a:sym typeface="Calibri"/>
              </a:rPr>
              <a:t>Systems Architecture and Engineering</a:t>
            </a:r>
            <a:endParaRPr sz="1800">
              <a:solidFill>
                <a:schemeClr val="tx1"/>
              </a:solidFill>
              <a:latin typeface="Raleway" panose="020B0503030101060003" pitchFamily="34" charset="0"/>
              <a:cs typeface="Segoe UI" panose="020B0502040204020203" pitchFamily="34" charset="0"/>
            </a:endParaRPr>
          </a:p>
          <a:p>
            <a:pPr marL="342900" indent="-342900" algn="l">
              <a:lnSpc>
                <a:spcPct val="150000"/>
              </a:lnSpc>
              <a:spcBef>
                <a:spcPts val="0"/>
              </a:spcBef>
              <a:buClr>
                <a:srgbClr val="99CC33"/>
              </a:buClr>
              <a:buSzPts val="2400"/>
              <a:buFont typeface="Wingdings" panose="05000000000000000000" pitchFamily="2" charset="2"/>
              <a:buChar char="Ø"/>
            </a:pPr>
            <a:r>
              <a:rPr lang="en-US" sz="1800" i="0" u="none" strike="noStrike" cap="none">
                <a:solidFill>
                  <a:schemeClr val="tx1"/>
                </a:solidFill>
                <a:latin typeface="Raleway" panose="020B0503030101060003" pitchFamily="34" charset="0"/>
                <a:ea typeface="Calibri"/>
                <a:cs typeface="Segoe UI" panose="020B0502040204020203" pitchFamily="34" charset="0"/>
                <a:sym typeface="Calibri"/>
              </a:rPr>
              <a:t>Software Development Lifecycle (SDLC)</a:t>
            </a:r>
            <a:endParaRPr sz="1800">
              <a:solidFill>
                <a:schemeClr val="tx1"/>
              </a:solidFill>
              <a:latin typeface="Raleway" panose="020B0503030101060003" pitchFamily="34" charset="0"/>
              <a:cs typeface="Segoe UI" panose="020B0502040204020203" pitchFamily="34" charset="0"/>
            </a:endParaRPr>
          </a:p>
          <a:p>
            <a:pPr marL="342900" indent="-342900" algn="l">
              <a:lnSpc>
                <a:spcPct val="150000"/>
              </a:lnSpc>
              <a:buClr>
                <a:srgbClr val="99CC33"/>
              </a:buClr>
              <a:buSzPts val="2400"/>
              <a:buFont typeface="Wingdings" panose="05000000000000000000" pitchFamily="2" charset="2"/>
              <a:buChar char="Ø"/>
            </a:pPr>
            <a:r>
              <a:rPr lang="en-US" sz="1800" i="0" u="none" strike="noStrike" cap="none">
                <a:solidFill>
                  <a:schemeClr val="tx1"/>
                </a:solidFill>
                <a:latin typeface="Raleway" panose="020B0503030101060003" pitchFamily="34" charset="0"/>
                <a:ea typeface="Calibri"/>
                <a:cs typeface="Segoe UI" panose="020B0502040204020203" pitchFamily="34" charset="0"/>
                <a:sym typeface="Calibri"/>
              </a:rPr>
              <a:t>Cybersecurity – Information Assurance</a:t>
            </a:r>
            <a:endParaRPr sz="1800">
              <a:solidFill>
                <a:schemeClr val="tx1"/>
              </a:solidFill>
              <a:latin typeface="Raleway" panose="020B0503030101060003" pitchFamily="34" charset="0"/>
              <a:cs typeface="Segoe UI" panose="020B0502040204020203" pitchFamily="34" charset="0"/>
            </a:endParaRPr>
          </a:p>
          <a:p>
            <a:pPr marL="342900" indent="-342900" algn="l">
              <a:lnSpc>
                <a:spcPct val="150000"/>
              </a:lnSpc>
              <a:buClr>
                <a:srgbClr val="99CC33"/>
              </a:buClr>
              <a:buSzPts val="2400"/>
              <a:buFont typeface="Wingdings" panose="05000000000000000000" pitchFamily="2" charset="2"/>
              <a:buChar char="Ø"/>
            </a:pPr>
            <a:r>
              <a:rPr lang="en" sz="1800" i="0" u="none" strike="noStrike" cap="none">
                <a:solidFill>
                  <a:schemeClr val="tx1"/>
                </a:solidFill>
                <a:latin typeface="Raleway" panose="020B0503030101060003" pitchFamily="34" charset="0"/>
                <a:ea typeface="Calibri"/>
                <a:cs typeface="Segoe UI" panose="020B0502040204020203" pitchFamily="34" charset="0"/>
                <a:sym typeface="Calibri"/>
              </a:rPr>
              <a:t>Data </a:t>
            </a:r>
            <a:r>
              <a:rPr lang="en-US" sz="1800" i="0" u="none" strike="noStrike" cap="none">
                <a:solidFill>
                  <a:schemeClr val="tx1"/>
                </a:solidFill>
                <a:latin typeface="Raleway" panose="020B0503030101060003" pitchFamily="34" charset="0"/>
                <a:ea typeface="Calibri"/>
                <a:cs typeface="Segoe UI" panose="020B0502040204020203" pitchFamily="34" charset="0"/>
                <a:sym typeface="Calibri"/>
              </a:rPr>
              <a:t>Management and Engineering</a:t>
            </a:r>
            <a:endParaRPr sz="1800">
              <a:solidFill>
                <a:schemeClr val="tx1"/>
              </a:solidFill>
              <a:latin typeface="Raleway" panose="020B0503030101060003" pitchFamily="34" charset="0"/>
              <a:cs typeface="Segoe UI" panose="020B0502040204020203" pitchFamily="34" charset="0"/>
            </a:endParaRPr>
          </a:p>
          <a:p>
            <a:pPr marL="342900" indent="-342900" algn="l">
              <a:lnSpc>
                <a:spcPct val="150000"/>
              </a:lnSpc>
              <a:buClr>
                <a:srgbClr val="99CC33"/>
              </a:buClr>
              <a:buSzPts val="2400"/>
              <a:buFont typeface="Wingdings" panose="05000000000000000000" pitchFamily="2" charset="2"/>
              <a:buChar char="Ø"/>
            </a:pPr>
            <a:r>
              <a:rPr lang="en" sz="1800" i="0" u="none" strike="noStrike" cap="none">
                <a:solidFill>
                  <a:schemeClr val="tx1"/>
                </a:solidFill>
                <a:latin typeface="Raleway" panose="020B0503030101060003" pitchFamily="34" charset="0"/>
                <a:ea typeface="Calibri"/>
                <a:cs typeface="Segoe UI" panose="020B0502040204020203" pitchFamily="34" charset="0"/>
                <a:sym typeface="Calibri"/>
              </a:rPr>
              <a:t>Software Application Development</a:t>
            </a:r>
            <a:endParaRPr sz="1800">
              <a:solidFill>
                <a:schemeClr val="tx1"/>
              </a:solidFill>
              <a:latin typeface="Raleway" panose="020B0503030101060003" pitchFamily="34" charset="0"/>
              <a:cs typeface="Segoe UI" panose="020B0502040204020203" pitchFamily="34" charset="0"/>
            </a:endParaRPr>
          </a:p>
          <a:p>
            <a:pPr marL="342900" indent="-342900" algn="l">
              <a:lnSpc>
                <a:spcPct val="150000"/>
              </a:lnSpc>
              <a:buClr>
                <a:srgbClr val="99CC33"/>
              </a:buClr>
              <a:buSzPts val="2400"/>
              <a:buFont typeface="Wingdings" panose="05000000000000000000" pitchFamily="2" charset="2"/>
              <a:buChar char="Ø"/>
            </a:pPr>
            <a:r>
              <a:rPr lang="en" sz="1800" i="0" u="none" strike="noStrike" cap="none">
                <a:solidFill>
                  <a:schemeClr val="tx1"/>
                </a:solidFill>
                <a:latin typeface="Raleway" panose="020B0503030101060003" pitchFamily="34" charset="0"/>
                <a:ea typeface="Calibri"/>
                <a:cs typeface="Segoe UI" panose="020B0502040204020203" pitchFamily="34" charset="0"/>
                <a:sym typeface="Calibri"/>
              </a:rPr>
              <a:t>Lab Managemeng and Interoperability </a:t>
            </a:r>
          </a:p>
        </p:txBody>
      </p:sp>
      <p:pic>
        <p:nvPicPr>
          <p:cNvPr id="4" name="Picture 3" descr="Diagram&#10;&#10;Description automatically generated">
            <a:extLst>
              <a:ext uri="{FF2B5EF4-FFF2-40B4-BE49-F238E27FC236}">
                <a16:creationId xmlns:a16="http://schemas.microsoft.com/office/drawing/2014/main" id="{B0C67F95-E0A1-4423-A4C4-56A851B73D7B}"/>
              </a:ext>
            </a:extLst>
          </p:cNvPr>
          <p:cNvPicPr>
            <a:picLocks noChangeAspect="1"/>
          </p:cNvPicPr>
          <p:nvPr/>
        </p:nvPicPr>
        <p:blipFill>
          <a:blip r:embed="rId3"/>
          <a:stretch>
            <a:fillRect/>
          </a:stretch>
        </p:blipFill>
        <p:spPr>
          <a:xfrm>
            <a:off x="4396618" y="2014462"/>
            <a:ext cx="4514048" cy="2862338"/>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9A1498EE-4335-4423-8CF0-845A5B06B210}"/>
              </a:ext>
            </a:extLst>
          </p:cNvPr>
          <p:cNvSpPr/>
          <p:nvPr/>
        </p:nvSpPr>
        <p:spPr>
          <a:xfrm>
            <a:off x="0" y="1063500"/>
            <a:ext cx="9144000" cy="143612"/>
          </a:xfrm>
          <a:prstGeom prst="rect">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79072E-258B-4049-BF72-439A9D14E70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7</a:t>
            </a:fld>
            <a:endParaRPr lang="en"/>
          </a:p>
        </p:txBody>
      </p:sp>
      <p:sp>
        <p:nvSpPr>
          <p:cNvPr id="6" name="TextBox 5">
            <a:extLst>
              <a:ext uri="{FF2B5EF4-FFF2-40B4-BE49-F238E27FC236}">
                <a16:creationId xmlns:a16="http://schemas.microsoft.com/office/drawing/2014/main" id="{349921D9-FC7D-4A90-AEC6-5E83D47821FB}"/>
              </a:ext>
            </a:extLst>
          </p:cNvPr>
          <p:cNvSpPr txBox="1"/>
          <p:nvPr/>
        </p:nvSpPr>
        <p:spPr>
          <a:xfrm>
            <a:off x="2583004" y="1459018"/>
            <a:ext cx="6322679" cy="3200876"/>
          </a:xfrm>
          <a:prstGeom prst="rect">
            <a:avLst/>
          </a:prstGeom>
          <a:noFill/>
        </p:spPr>
        <p:txBody>
          <a:bodyPr wrap="square" rtlCol="0">
            <a:spAutoFit/>
          </a:bodyPr>
          <a:lstStyle/>
          <a:p>
            <a:r>
              <a:rPr lang="en-US" sz="2000" err="1">
                <a:solidFill>
                  <a:schemeClr val="tx1"/>
                </a:solidFill>
                <a:effectLst/>
                <a:latin typeface="Raleway" panose="020B0503030101060003" pitchFamily="34" charset="0"/>
                <a:cs typeface="Segoe UI" panose="020B0502040204020203" pitchFamily="34" charset="0"/>
              </a:rPr>
              <a:t>ZIngest</a:t>
            </a:r>
            <a:r>
              <a:rPr lang="en-US" sz="2000">
                <a:solidFill>
                  <a:schemeClr val="tx1"/>
                </a:solidFill>
                <a:effectLst/>
                <a:latin typeface="Raleway" panose="020B0503030101060003" pitchFamily="34" charset="0"/>
                <a:cs typeface="Segoe UI" panose="020B0502040204020203" pitchFamily="34" charset="0"/>
              </a:rPr>
              <a:t> – Data Ingestion Tool</a:t>
            </a:r>
            <a:endParaRPr lang="en-US" sz="2000">
              <a:solidFill>
                <a:schemeClr val="tx1"/>
              </a:solidFill>
              <a:latin typeface="Raleway" panose="020B0503030101060003" pitchFamily="34" charset="0"/>
              <a:cs typeface="Segoe UI" panose="020B0502040204020203" pitchFamily="34" charset="0"/>
            </a:endParaRPr>
          </a:p>
          <a:p>
            <a:r>
              <a:rPr lang="en-US">
                <a:solidFill>
                  <a:schemeClr val="tx1"/>
                </a:solidFill>
                <a:effectLst/>
                <a:latin typeface="Raleway" panose="020B0503030101060003" pitchFamily="34" charset="0"/>
                <a:cs typeface="Segoe UI" panose="020B0502040204020203" pitchFamily="34" charset="0"/>
              </a:rPr>
              <a:t>​</a:t>
            </a:r>
          </a:p>
          <a:p>
            <a:r>
              <a:rPr lang="en-US" sz="1200" err="1">
                <a:solidFill>
                  <a:schemeClr val="tx1"/>
                </a:solidFill>
                <a:effectLst/>
                <a:latin typeface="Raleway" panose="020B0503030101060003" pitchFamily="34" charset="0"/>
                <a:cs typeface="Segoe UI" panose="020B0502040204020203" pitchFamily="34" charset="0"/>
              </a:rPr>
              <a:t>ZIngest</a:t>
            </a:r>
            <a:r>
              <a:rPr lang="en-US" sz="1200">
                <a:solidFill>
                  <a:schemeClr val="tx1"/>
                </a:solidFill>
                <a:effectLst/>
                <a:latin typeface="Raleway" panose="020B0503030101060003" pitchFamily="34" charset="0"/>
                <a:cs typeface="Segoe UI" panose="020B0502040204020203" pitchFamily="34" charset="0"/>
              </a:rPr>
              <a:t> is a highly customizable and scalable automated Extract, Transform, Load (ETL) tool for data ingestion, mining and extraction. It provides better management, improved scalability and reliability in relation to its alternative tool such as </a:t>
            </a:r>
            <a:r>
              <a:rPr lang="en-US" sz="1200" err="1">
                <a:solidFill>
                  <a:schemeClr val="tx1"/>
                </a:solidFill>
                <a:effectLst/>
                <a:latin typeface="Raleway" panose="020B0503030101060003" pitchFamily="34" charset="0"/>
                <a:cs typeface="Segoe UI" panose="020B0502040204020203" pitchFamily="34" charset="0"/>
              </a:rPr>
              <a:t>FeedPipes</a:t>
            </a:r>
            <a:r>
              <a:rPr lang="en-US" sz="1200">
                <a:solidFill>
                  <a:schemeClr val="tx1"/>
                </a:solidFill>
                <a:effectLst/>
                <a:latin typeface="Raleway" panose="020B0503030101060003" pitchFamily="34" charset="0"/>
                <a:cs typeface="Segoe UI" panose="020B0502040204020203" pitchFamily="34" charset="0"/>
              </a:rPr>
              <a:t> and </a:t>
            </a:r>
            <a:r>
              <a:rPr lang="en-US" sz="1200" err="1">
                <a:solidFill>
                  <a:schemeClr val="tx1"/>
                </a:solidFill>
                <a:effectLst/>
                <a:latin typeface="Raleway" panose="020B0503030101060003" pitchFamily="34" charset="0"/>
                <a:cs typeface="Segoe UI" panose="020B0502040204020203" pitchFamily="34" charset="0"/>
              </a:rPr>
              <a:t>JPipeline</a:t>
            </a:r>
            <a:r>
              <a:rPr lang="en-US" sz="1200">
                <a:solidFill>
                  <a:schemeClr val="tx1"/>
                </a:solidFill>
                <a:effectLst/>
                <a:latin typeface="Raleway" panose="020B0503030101060003" pitchFamily="34" charset="0"/>
                <a:cs typeface="Segoe UI" panose="020B0502040204020203" pitchFamily="34" charset="0"/>
              </a:rPr>
              <a:t>.</a:t>
            </a:r>
          </a:p>
          <a:p>
            <a:r>
              <a:rPr lang="en-US" sz="1200" err="1">
                <a:solidFill>
                  <a:schemeClr val="tx1"/>
                </a:solidFill>
                <a:effectLst/>
                <a:latin typeface="Raleway" panose="020B0503030101060003" pitchFamily="34" charset="0"/>
                <a:cs typeface="Segoe UI" panose="020B0502040204020203" pitchFamily="34" charset="0"/>
              </a:rPr>
              <a:t>ZIngest</a:t>
            </a:r>
            <a:r>
              <a:rPr lang="en-US" sz="1200">
                <a:solidFill>
                  <a:schemeClr val="tx1"/>
                </a:solidFill>
                <a:effectLst/>
                <a:latin typeface="Raleway" panose="020B0503030101060003" pitchFamily="34" charset="0"/>
                <a:cs typeface="Segoe UI" panose="020B0502040204020203" pitchFamily="34" charset="0"/>
              </a:rPr>
              <a:t> greatly simplifies data ingestion and replication and considerably reduces the time required to  configure, change and maintain data sources. This software is </a:t>
            </a:r>
            <a:r>
              <a:rPr lang="en-US" sz="1200" err="1">
                <a:solidFill>
                  <a:schemeClr val="tx1"/>
                </a:solidFill>
                <a:effectLst/>
                <a:latin typeface="Raleway" panose="020B0503030101060003" pitchFamily="34" charset="0"/>
                <a:cs typeface="Segoe UI" panose="020B0502040204020203" pitchFamily="34" charset="0"/>
              </a:rPr>
              <a:t>integratable</a:t>
            </a:r>
            <a:r>
              <a:rPr lang="en-US" sz="1200">
                <a:solidFill>
                  <a:schemeClr val="tx1"/>
                </a:solidFill>
                <a:effectLst/>
                <a:latin typeface="Raleway" panose="020B0503030101060003" pitchFamily="34" charset="0"/>
                <a:cs typeface="Segoe UI" panose="020B0502040204020203" pitchFamily="34" charset="0"/>
              </a:rPr>
              <a:t> with third-party software, such as Natural Language Processing(NLP) and big data technologies. </a:t>
            </a:r>
            <a:r>
              <a:rPr lang="en-US" sz="1200" err="1">
                <a:solidFill>
                  <a:schemeClr val="tx1"/>
                </a:solidFill>
                <a:effectLst/>
                <a:latin typeface="Raleway" panose="020B0503030101060003" pitchFamily="34" charset="0"/>
                <a:cs typeface="Segoe UI" panose="020B0502040204020203" pitchFamily="34" charset="0"/>
              </a:rPr>
              <a:t>ZIngest</a:t>
            </a:r>
            <a:r>
              <a:rPr lang="en-US" sz="1200">
                <a:solidFill>
                  <a:schemeClr val="tx1"/>
                </a:solidFill>
                <a:effectLst/>
                <a:latin typeface="Raleway" panose="020B0503030101060003" pitchFamily="34" charset="0"/>
                <a:cs typeface="Segoe UI" panose="020B0502040204020203" pitchFamily="34" charset="0"/>
              </a:rPr>
              <a:t> has a full GUI for building, managing and monitoring data flow.</a:t>
            </a:r>
          </a:p>
          <a:p>
            <a:r>
              <a:rPr lang="en-US" sz="1200" err="1">
                <a:solidFill>
                  <a:schemeClr val="tx1"/>
                </a:solidFill>
                <a:effectLst/>
                <a:latin typeface="Raleway" panose="020B0503030101060003" pitchFamily="34" charset="0"/>
                <a:cs typeface="Segoe UI" panose="020B0502040204020203" pitchFamily="34" charset="0"/>
              </a:rPr>
              <a:t>ZIngest</a:t>
            </a:r>
            <a:r>
              <a:rPr lang="en-US" sz="1200">
                <a:solidFill>
                  <a:schemeClr val="tx1"/>
                </a:solidFill>
                <a:effectLst/>
                <a:latin typeface="Raleway" panose="020B0503030101060003" pitchFamily="34" charset="0"/>
                <a:cs typeface="Segoe UI" panose="020B0502040204020203" pitchFamily="34" charset="0"/>
              </a:rPr>
              <a:t> is bundled with a dozen data flow templates for ingestion, replication, and mitigation for the US Army’s DCGS-A program. </a:t>
            </a:r>
            <a:r>
              <a:rPr lang="en-US" sz="1200" err="1">
                <a:solidFill>
                  <a:schemeClr val="tx1"/>
                </a:solidFill>
                <a:effectLst/>
                <a:latin typeface="Raleway" panose="020B0503030101060003" pitchFamily="34" charset="0"/>
                <a:cs typeface="Segoe UI" panose="020B0502040204020203" pitchFamily="34" charset="0"/>
              </a:rPr>
              <a:t>ZIngest</a:t>
            </a:r>
            <a:r>
              <a:rPr lang="en-US" sz="1200">
                <a:solidFill>
                  <a:schemeClr val="tx1"/>
                </a:solidFill>
                <a:effectLst/>
                <a:latin typeface="Raleway" panose="020B0503030101060003" pitchFamily="34" charset="0"/>
                <a:cs typeface="Segoe UI" panose="020B0502040204020203" pitchFamily="34" charset="0"/>
              </a:rPr>
              <a:t> has several components for text extraction and CAPCO classification extraction from images and binary documents. </a:t>
            </a:r>
            <a:r>
              <a:rPr lang="en-US" sz="1200" err="1">
                <a:solidFill>
                  <a:schemeClr val="tx1"/>
                </a:solidFill>
                <a:effectLst/>
                <a:latin typeface="Raleway" panose="020B0503030101060003" pitchFamily="34" charset="0"/>
                <a:cs typeface="Segoe UI" panose="020B0502040204020203" pitchFamily="34" charset="0"/>
              </a:rPr>
              <a:t>ZIngest</a:t>
            </a:r>
            <a:r>
              <a:rPr lang="en-US" sz="1200">
                <a:solidFill>
                  <a:schemeClr val="tx1"/>
                </a:solidFill>
                <a:effectLst/>
                <a:latin typeface="Raleway" panose="020B0503030101060003" pitchFamily="34" charset="0"/>
                <a:cs typeface="Segoe UI" panose="020B0502040204020203" pitchFamily="34" charset="0"/>
              </a:rPr>
              <a:t> brings data engineers, intel analysts, mission managers together in obtaining, analyzing and disseminating intelligence.</a:t>
            </a:r>
          </a:p>
        </p:txBody>
      </p:sp>
      <p:sp>
        <p:nvSpPr>
          <p:cNvPr id="8" name="Title 7">
            <a:extLst>
              <a:ext uri="{FF2B5EF4-FFF2-40B4-BE49-F238E27FC236}">
                <a16:creationId xmlns:a16="http://schemas.microsoft.com/office/drawing/2014/main" id="{05E86583-58B4-4AC9-9C58-D0E39C2DA15D}"/>
              </a:ext>
            </a:extLst>
          </p:cNvPr>
          <p:cNvSpPr>
            <a:spLocks noGrp="1"/>
          </p:cNvSpPr>
          <p:nvPr>
            <p:ph type="title"/>
          </p:nvPr>
        </p:nvSpPr>
        <p:spPr>
          <a:xfrm>
            <a:off x="0" y="1"/>
            <a:ext cx="6218873" cy="1056300"/>
          </a:xfrm>
        </p:spPr>
        <p:txBody>
          <a:bodyPr/>
          <a:lstStyle/>
          <a:p>
            <a:r>
              <a:rPr lang="en-US">
                <a:solidFill>
                  <a:schemeClr val="bg1"/>
                </a:solidFill>
                <a:latin typeface="Raleway" panose="020B0503030101060003" pitchFamily="34" charset="0"/>
                <a:cs typeface="Segoe UI" panose="020B0502040204020203" pitchFamily="34" charset="0"/>
              </a:rPr>
              <a:t>Capabilities - </a:t>
            </a:r>
            <a:r>
              <a:rPr lang="en-US" err="1">
                <a:solidFill>
                  <a:schemeClr val="bg1"/>
                </a:solidFill>
                <a:latin typeface="Raleway" panose="020B0503030101060003" pitchFamily="34" charset="0"/>
                <a:cs typeface="Segoe UI" panose="020B0502040204020203" pitchFamily="34" charset="0"/>
              </a:rPr>
              <a:t>ZIngest</a:t>
            </a:r>
            <a:endParaRPr lang="en-US">
              <a:solidFill>
                <a:schemeClr val="bg1"/>
              </a:solidFill>
              <a:latin typeface="Raleway" panose="020B05030301010600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FAC76B30-7BE6-4876-A66F-A48AD82F9318}"/>
              </a:ext>
            </a:extLst>
          </p:cNvPr>
          <p:cNvSpPr/>
          <p:nvPr/>
        </p:nvSpPr>
        <p:spPr>
          <a:xfrm>
            <a:off x="0" y="1063500"/>
            <a:ext cx="9144000" cy="143612"/>
          </a:xfrm>
          <a:prstGeom prst="rect">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51A9ECE-4DC8-47E1-8358-1AAE28C352C5}"/>
              </a:ext>
            </a:extLst>
          </p:cNvPr>
          <p:cNvPicPr>
            <a:picLocks noChangeAspect="1"/>
          </p:cNvPicPr>
          <p:nvPr/>
        </p:nvPicPr>
        <p:blipFill>
          <a:blip r:embed="rId2"/>
          <a:stretch>
            <a:fillRect/>
          </a:stretch>
        </p:blipFill>
        <p:spPr>
          <a:xfrm flipH="1">
            <a:off x="428574" y="1434055"/>
            <a:ext cx="1511061" cy="3225839"/>
          </a:xfrm>
          <a:prstGeom prst="rect">
            <a:avLst/>
          </a:prstGeom>
        </p:spPr>
      </p:pic>
    </p:spTree>
    <p:extLst>
      <p:ext uri="{BB962C8B-B14F-4D97-AF65-F5344CB8AC3E}">
        <p14:creationId xmlns:p14="http://schemas.microsoft.com/office/powerpoint/2010/main" val="2475142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6890E-37C8-471E-8123-322C59C585AF}"/>
              </a:ext>
            </a:extLst>
          </p:cNvPr>
          <p:cNvSpPr>
            <a:spLocks noGrp="1"/>
          </p:cNvSpPr>
          <p:nvPr>
            <p:ph type="title"/>
          </p:nvPr>
        </p:nvSpPr>
        <p:spPr>
          <a:xfrm>
            <a:off x="0" y="0"/>
            <a:ext cx="6210000" cy="1063500"/>
          </a:xfrm>
        </p:spPr>
        <p:txBody>
          <a:bodyPr/>
          <a:lstStyle/>
          <a:p>
            <a:r>
              <a:rPr lang="en-US">
                <a:solidFill>
                  <a:schemeClr val="bg1"/>
                </a:solidFill>
                <a:latin typeface="Raleway" panose="020B0503030101060003" pitchFamily="34" charset="0"/>
                <a:cs typeface="Segoe UI" panose="020B0502040204020203" pitchFamily="34" charset="0"/>
              </a:rPr>
              <a:t>Capabilities - </a:t>
            </a:r>
            <a:r>
              <a:rPr lang="en-US" err="1">
                <a:solidFill>
                  <a:schemeClr val="bg1"/>
                </a:solidFill>
                <a:latin typeface="Raleway" panose="020B0503030101060003" pitchFamily="34" charset="0"/>
                <a:cs typeface="Segoe UI" panose="020B0502040204020203" pitchFamily="34" charset="0"/>
              </a:rPr>
              <a:t>ZMonitor</a:t>
            </a:r>
            <a:endParaRPr lang="en-US">
              <a:solidFill>
                <a:schemeClr val="bg1"/>
              </a:solidFill>
              <a:latin typeface="Raleway" panose="020B0503030101060003" pitchFamily="34" charset="0"/>
              <a:cs typeface="Segoe UI" panose="020B0502040204020203" pitchFamily="34" charset="0"/>
            </a:endParaRPr>
          </a:p>
        </p:txBody>
      </p:sp>
      <p:sp>
        <p:nvSpPr>
          <p:cNvPr id="3" name="Slide Number Placeholder 2">
            <a:extLst>
              <a:ext uri="{FF2B5EF4-FFF2-40B4-BE49-F238E27FC236}">
                <a16:creationId xmlns:a16="http://schemas.microsoft.com/office/drawing/2014/main" id="{F7BF2B83-07DC-43AD-9389-79D3FE7FB068}"/>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8</a:t>
            </a:fld>
            <a:endParaRPr lang="en"/>
          </a:p>
        </p:txBody>
      </p:sp>
      <p:sp>
        <p:nvSpPr>
          <p:cNvPr id="4" name="TextBox 3">
            <a:extLst>
              <a:ext uri="{FF2B5EF4-FFF2-40B4-BE49-F238E27FC236}">
                <a16:creationId xmlns:a16="http://schemas.microsoft.com/office/drawing/2014/main" id="{E9A15FC4-9899-4EEC-B47C-CE0261CFB2E2}"/>
              </a:ext>
            </a:extLst>
          </p:cNvPr>
          <p:cNvSpPr txBox="1"/>
          <p:nvPr/>
        </p:nvSpPr>
        <p:spPr>
          <a:xfrm>
            <a:off x="0" y="1342079"/>
            <a:ext cx="6743700" cy="3893374"/>
          </a:xfrm>
          <a:prstGeom prst="rect">
            <a:avLst/>
          </a:prstGeom>
          <a:noFill/>
        </p:spPr>
        <p:txBody>
          <a:bodyPr wrap="square" rtlCol="0">
            <a:spAutoFit/>
          </a:bodyPr>
          <a:lstStyle/>
          <a:p>
            <a:r>
              <a:rPr lang="en-US" sz="1300">
                <a:solidFill>
                  <a:schemeClr val="tx1"/>
                </a:solidFill>
                <a:effectLst/>
                <a:latin typeface="Raleway" panose="020B0503030101060003" pitchFamily="34" charset="0"/>
                <a:cs typeface="Calibri" panose="020F0502020204030204" pitchFamily="34" charset="0"/>
              </a:rPr>
              <a:t>​</a:t>
            </a:r>
            <a:r>
              <a:rPr lang="en-US" sz="1300" err="1">
                <a:solidFill>
                  <a:schemeClr val="tx1"/>
                </a:solidFill>
                <a:effectLst/>
                <a:latin typeface="Raleway" panose="020B0503030101060003" pitchFamily="34" charset="0"/>
                <a:cs typeface="Segoe UI" panose="020B0502040204020203" pitchFamily="34" charset="0"/>
              </a:rPr>
              <a:t>ZMonitor</a:t>
            </a:r>
            <a:r>
              <a:rPr lang="en-US" sz="1300">
                <a:solidFill>
                  <a:schemeClr val="tx1"/>
                </a:solidFill>
                <a:effectLst/>
                <a:latin typeface="Raleway" panose="020B0503030101060003" pitchFamily="34" charset="0"/>
                <a:cs typeface="Segoe UI" panose="020B0502040204020203" pitchFamily="34" charset="0"/>
              </a:rPr>
              <a:t> is a web-based, highly scalable and customizable tool designed to perform near real-time monitoring. </a:t>
            </a:r>
            <a:r>
              <a:rPr lang="en-US" sz="1300" err="1">
                <a:solidFill>
                  <a:schemeClr val="tx1"/>
                </a:solidFill>
                <a:effectLst/>
                <a:latin typeface="Raleway" panose="020B0503030101060003" pitchFamily="34" charset="0"/>
                <a:cs typeface="Segoe UI" panose="020B0502040204020203" pitchFamily="34" charset="0"/>
              </a:rPr>
              <a:t>ZMonitoring</a:t>
            </a:r>
            <a:r>
              <a:rPr lang="en-US" sz="1300">
                <a:solidFill>
                  <a:schemeClr val="tx1"/>
                </a:solidFill>
                <a:effectLst/>
                <a:latin typeface="Raleway" panose="020B0503030101060003" pitchFamily="34" charset="0"/>
                <a:cs typeface="Segoe UI" panose="020B0502040204020203" pitchFamily="34" charset="0"/>
              </a:rPr>
              <a:t>  monitors the status of ingestion, replication, system resources/services, and visualization of progression.  It allows for multi-server remote monitoring. </a:t>
            </a:r>
          </a:p>
          <a:p>
            <a:r>
              <a:rPr lang="en-US" sz="1300">
                <a:solidFill>
                  <a:schemeClr val="tx1"/>
                </a:solidFill>
                <a:effectLst/>
                <a:latin typeface="Raleway" panose="020B0503030101060003" pitchFamily="34" charset="0"/>
                <a:cs typeface="Segoe UI" panose="020B0502040204020203" pitchFamily="34" charset="0"/>
              </a:rPr>
              <a:t> </a:t>
            </a:r>
          </a:p>
          <a:p>
            <a:r>
              <a:rPr lang="en-US" sz="1300" err="1">
                <a:solidFill>
                  <a:schemeClr val="tx1"/>
                </a:solidFill>
                <a:effectLst/>
                <a:latin typeface="Raleway" panose="020B0503030101060003" pitchFamily="34" charset="0"/>
                <a:cs typeface="Segoe UI" panose="020B0502040204020203" pitchFamily="34" charset="0"/>
              </a:rPr>
              <a:t>ZMonitor</a:t>
            </a:r>
            <a:r>
              <a:rPr lang="en-US" sz="1300">
                <a:solidFill>
                  <a:schemeClr val="tx1"/>
                </a:solidFill>
                <a:effectLst/>
                <a:latin typeface="Raleway" panose="020B0503030101060003" pitchFamily="34" charset="0"/>
                <a:cs typeface="Segoe UI" panose="020B0502040204020203" pitchFamily="34" charset="0"/>
              </a:rPr>
              <a:t> supports </a:t>
            </a:r>
            <a:r>
              <a:rPr lang="en-US" sz="1300" err="1">
                <a:solidFill>
                  <a:schemeClr val="tx1"/>
                </a:solidFill>
                <a:effectLst/>
                <a:latin typeface="Raleway" panose="020B0503030101060003" pitchFamily="34" charset="0"/>
                <a:cs typeface="Segoe UI" panose="020B0502040204020203" pitchFamily="34" charset="0"/>
              </a:rPr>
              <a:t>FeedPipes</a:t>
            </a:r>
            <a:r>
              <a:rPr lang="en-US" sz="1300">
                <a:solidFill>
                  <a:schemeClr val="tx1"/>
                </a:solidFill>
                <a:effectLst/>
                <a:latin typeface="Raleway" panose="020B0503030101060003" pitchFamily="34" charset="0"/>
                <a:cs typeface="Segoe UI" panose="020B0502040204020203" pitchFamily="34" charset="0"/>
              </a:rPr>
              <a:t>, </a:t>
            </a:r>
            <a:r>
              <a:rPr lang="en-US" sz="1300" err="1">
                <a:solidFill>
                  <a:schemeClr val="tx1"/>
                </a:solidFill>
                <a:effectLst/>
                <a:latin typeface="Raleway" panose="020B0503030101060003" pitchFamily="34" charset="0"/>
                <a:cs typeface="Segoe UI" panose="020B0502040204020203" pitchFamily="34" charset="0"/>
              </a:rPr>
              <a:t>JPipeline</a:t>
            </a:r>
            <a:r>
              <a:rPr lang="en-US" sz="1300">
                <a:solidFill>
                  <a:schemeClr val="tx1"/>
                </a:solidFill>
                <a:effectLst/>
                <a:latin typeface="Raleway" panose="020B0503030101060003" pitchFamily="34" charset="0"/>
                <a:cs typeface="Segoe UI" panose="020B0502040204020203" pitchFamily="34" charset="0"/>
              </a:rPr>
              <a:t>, data trend, export queues, directories and system resources/services. Support for system resources/services takes advantage of Linux/Windows shell commands and scripts to allow for robust custom monitoring. </a:t>
            </a:r>
            <a:r>
              <a:rPr lang="en-US" sz="1300" err="1">
                <a:solidFill>
                  <a:schemeClr val="tx1"/>
                </a:solidFill>
                <a:effectLst/>
                <a:latin typeface="Raleway" panose="020B0503030101060003" pitchFamily="34" charset="0"/>
                <a:cs typeface="Segoe UI" panose="020B0502040204020203" pitchFamily="34" charset="0"/>
              </a:rPr>
              <a:t>ZMonitor</a:t>
            </a:r>
            <a:r>
              <a:rPr lang="en-US" sz="1300">
                <a:solidFill>
                  <a:schemeClr val="tx1"/>
                </a:solidFill>
                <a:effectLst/>
                <a:latin typeface="Raleway" panose="020B0503030101060003" pitchFamily="34" charset="0"/>
                <a:cs typeface="Segoe UI" panose="020B0502040204020203" pitchFamily="34" charset="0"/>
              </a:rPr>
              <a:t> can monitor Apache </a:t>
            </a:r>
            <a:r>
              <a:rPr lang="en-US" sz="1300" err="1">
                <a:solidFill>
                  <a:schemeClr val="tx1"/>
                </a:solidFill>
                <a:effectLst/>
                <a:latin typeface="Raleway" panose="020B0503030101060003" pitchFamily="34" charset="0"/>
                <a:cs typeface="Segoe UI" panose="020B0502040204020203" pitchFamily="34" charset="0"/>
              </a:rPr>
              <a:t>Nifi</a:t>
            </a:r>
            <a:r>
              <a:rPr lang="en-US" sz="1300">
                <a:solidFill>
                  <a:schemeClr val="tx1"/>
                </a:solidFill>
                <a:effectLst/>
                <a:latin typeface="Raleway" panose="020B0503030101060003" pitchFamily="34" charset="0"/>
                <a:cs typeface="Segoe UI" panose="020B0502040204020203" pitchFamily="34" charset="0"/>
              </a:rPr>
              <a:t>, data trend, software services, file systems, system resources and services, databases record count and SSL keystores.</a:t>
            </a:r>
            <a:br>
              <a:rPr lang="en-US" sz="1300">
                <a:solidFill>
                  <a:schemeClr val="tx1"/>
                </a:solidFill>
                <a:effectLst/>
                <a:latin typeface="Raleway" panose="020B0503030101060003" pitchFamily="34" charset="0"/>
                <a:cs typeface="Segoe UI" panose="020B0502040204020203" pitchFamily="34" charset="0"/>
              </a:rPr>
            </a:br>
            <a:endParaRPr lang="en-US" sz="1300">
              <a:solidFill>
                <a:schemeClr val="tx1"/>
              </a:solidFill>
              <a:effectLst/>
              <a:latin typeface="Raleway" panose="020B0503030101060003" pitchFamily="34" charset="0"/>
              <a:cs typeface="Segoe UI" panose="020B0502040204020203" pitchFamily="34" charset="0"/>
            </a:endParaRPr>
          </a:p>
          <a:p>
            <a:r>
              <a:rPr lang="en-US" sz="1300" err="1">
                <a:solidFill>
                  <a:schemeClr val="tx1"/>
                </a:solidFill>
                <a:effectLst/>
                <a:latin typeface="Raleway" panose="020B0503030101060003" pitchFamily="34" charset="0"/>
                <a:cs typeface="Segoe UI" panose="020B0502040204020203" pitchFamily="34" charset="0"/>
              </a:rPr>
              <a:t>ZMonitor’s</a:t>
            </a:r>
            <a:r>
              <a:rPr lang="en-US" sz="1300">
                <a:solidFill>
                  <a:schemeClr val="tx1"/>
                </a:solidFill>
                <a:effectLst/>
                <a:latin typeface="Raleway" panose="020B0503030101060003" pitchFamily="34" charset="0"/>
                <a:cs typeface="Segoe UI" panose="020B0502040204020203" pitchFamily="34" charset="0"/>
              </a:rPr>
              <a:t> various system functions, data, and resources are accounted for and organized as monitored items with their monitoring type. A monitored item is either a feed schema, an export queue, a directory, a trust certificate or a software service. It is periodically checked against the expected conditions configured for its monitoring type and reported in either one of the four color coded statuses: green (OK), yellow (Warning), red (Critical), and gray (Static/None). This color coding allows the user to quickly respond to the data being monitored, thus minimizing potential issues. </a:t>
            </a:r>
          </a:p>
          <a:p>
            <a:endParaRPr lang="en-US" sz="1300">
              <a:solidFill>
                <a:schemeClr val="tx1"/>
              </a:solidFill>
              <a:latin typeface="Raleway" panose="020B0503030101060003" pitchFamily="34" charset="0"/>
            </a:endParaRPr>
          </a:p>
        </p:txBody>
      </p:sp>
      <p:sp>
        <p:nvSpPr>
          <p:cNvPr id="11" name="Rectangle 10">
            <a:extLst>
              <a:ext uri="{FF2B5EF4-FFF2-40B4-BE49-F238E27FC236}">
                <a16:creationId xmlns:a16="http://schemas.microsoft.com/office/drawing/2014/main" id="{D3AA1877-B556-47CA-AEC0-875873B825CC}"/>
              </a:ext>
            </a:extLst>
          </p:cNvPr>
          <p:cNvSpPr/>
          <p:nvPr/>
        </p:nvSpPr>
        <p:spPr>
          <a:xfrm>
            <a:off x="0" y="1063500"/>
            <a:ext cx="9144000" cy="143612"/>
          </a:xfrm>
          <a:prstGeom prst="rect">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028B665-A399-42E1-8EFD-4991F6DC08F7}"/>
              </a:ext>
            </a:extLst>
          </p:cNvPr>
          <p:cNvPicPr>
            <a:picLocks noChangeAspect="1"/>
          </p:cNvPicPr>
          <p:nvPr/>
        </p:nvPicPr>
        <p:blipFill>
          <a:blip r:embed="rId2"/>
          <a:stretch>
            <a:fillRect/>
          </a:stretch>
        </p:blipFill>
        <p:spPr>
          <a:xfrm>
            <a:off x="7017328" y="1759224"/>
            <a:ext cx="1911927" cy="3059083"/>
          </a:xfrm>
          <a:prstGeom prst="rect">
            <a:avLst/>
          </a:prstGeom>
        </p:spPr>
      </p:pic>
    </p:spTree>
    <p:extLst>
      <p:ext uri="{BB962C8B-B14F-4D97-AF65-F5344CB8AC3E}">
        <p14:creationId xmlns:p14="http://schemas.microsoft.com/office/powerpoint/2010/main" val="575950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DC779-FC30-40B5-B509-722E75CA6D37}"/>
              </a:ext>
            </a:extLst>
          </p:cNvPr>
          <p:cNvSpPr>
            <a:spLocks noGrp="1"/>
          </p:cNvSpPr>
          <p:nvPr>
            <p:ph type="title"/>
          </p:nvPr>
        </p:nvSpPr>
        <p:spPr>
          <a:xfrm>
            <a:off x="0" y="0"/>
            <a:ext cx="6223987" cy="1106196"/>
          </a:xfrm>
        </p:spPr>
        <p:txBody>
          <a:bodyPr/>
          <a:lstStyle/>
          <a:p>
            <a:r>
              <a:rPr lang="en-US">
                <a:solidFill>
                  <a:schemeClr val="bg1"/>
                </a:solidFill>
                <a:latin typeface="Raleway" panose="020B0503030101060003" pitchFamily="34" charset="0"/>
                <a:cs typeface="Segoe UI" panose="020B0502040204020203" pitchFamily="34" charset="0"/>
              </a:rPr>
              <a:t>Products - Lightner</a:t>
            </a:r>
          </a:p>
        </p:txBody>
      </p:sp>
      <p:sp>
        <p:nvSpPr>
          <p:cNvPr id="4" name="Slide Number Placeholder 3">
            <a:extLst>
              <a:ext uri="{FF2B5EF4-FFF2-40B4-BE49-F238E27FC236}">
                <a16:creationId xmlns:a16="http://schemas.microsoft.com/office/drawing/2014/main" id="{B7A98644-F9DD-4C76-AEF1-B60B62A6889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9</a:t>
            </a:fld>
            <a:endParaRPr lang="en"/>
          </a:p>
        </p:txBody>
      </p:sp>
      <p:sp>
        <p:nvSpPr>
          <p:cNvPr id="5" name="TextBox 4">
            <a:extLst>
              <a:ext uri="{FF2B5EF4-FFF2-40B4-BE49-F238E27FC236}">
                <a16:creationId xmlns:a16="http://schemas.microsoft.com/office/drawing/2014/main" id="{4F17D7F1-202E-4EFB-A8B9-0447496EA3F0}"/>
              </a:ext>
            </a:extLst>
          </p:cNvPr>
          <p:cNvSpPr txBox="1"/>
          <p:nvPr/>
        </p:nvSpPr>
        <p:spPr>
          <a:xfrm>
            <a:off x="3226848" y="1277055"/>
            <a:ext cx="5991155" cy="4093428"/>
          </a:xfrm>
          <a:prstGeom prst="rect">
            <a:avLst/>
          </a:prstGeom>
          <a:noFill/>
        </p:spPr>
        <p:txBody>
          <a:bodyPr wrap="square" rtlCol="0">
            <a:spAutoFit/>
          </a:bodyPr>
          <a:lstStyle/>
          <a:p>
            <a:r>
              <a:rPr lang="en-US" sz="1300">
                <a:solidFill>
                  <a:schemeClr val="tx1"/>
                </a:solidFill>
                <a:effectLst/>
                <a:latin typeface="Raleway" panose="020B0503030101060003" pitchFamily="34" charset="0"/>
                <a:cs typeface="Segoe UI" panose="020B0502040204020203" pitchFamily="34" charset="0"/>
              </a:rPr>
              <a:t>Lightner is an Open-Source tool capable of object recognition. This software rapidly identifies objects on labeled datasets supplied by the user. </a:t>
            </a:r>
          </a:p>
          <a:p>
            <a:r>
              <a:rPr lang="en-US" sz="1300">
                <a:solidFill>
                  <a:schemeClr val="tx1"/>
                </a:solidFill>
                <a:effectLst/>
                <a:latin typeface="Raleway" panose="020B0503030101060003" pitchFamily="34" charset="0"/>
                <a:cs typeface="Segoe UI" panose="020B0502040204020203" pitchFamily="34" charset="0"/>
              </a:rPr>
              <a:t>Lightner applies a single neural network to a full motion video image. The software divides the image into regions and predicts bounding boxes and probabilities for each region. Each bounding box is weighted by the predicted probability. To ensure informed probability, Lightner examines the whole image, in testing, for global context.</a:t>
            </a:r>
          </a:p>
          <a:p>
            <a:r>
              <a:rPr lang="en-US" sz="1300">
                <a:solidFill>
                  <a:schemeClr val="tx1"/>
                </a:solidFill>
                <a:effectLst/>
                <a:latin typeface="Raleway" panose="020B0503030101060003" pitchFamily="34" charset="0"/>
                <a:cs typeface="Segoe UI" panose="020B0502040204020203" pitchFamily="34" charset="0"/>
              </a:rPr>
              <a:t>Lightner analytical data is provided by frame, in order to observe the code. This allows the user the ability to act when needed without video. The images can be routed to entity extraction or facial recognition. </a:t>
            </a:r>
          </a:p>
          <a:p>
            <a:r>
              <a:rPr lang="en-US" sz="1300">
                <a:solidFill>
                  <a:schemeClr val="tx1"/>
                </a:solidFill>
                <a:effectLst/>
                <a:latin typeface="Raleway" panose="020B0503030101060003" pitchFamily="34" charset="0"/>
                <a:cs typeface="Segoe UI" panose="020B0502040204020203" pitchFamily="34" charset="0"/>
              </a:rPr>
              <a:t>Lightner is compatible with existing ISR video systems and sensors. It can be used on a low power unattended system (</a:t>
            </a:r>
            <a:r>
              <a:rPr lang="en-US" sz="1300" err="1">
                <a:solidFill>
                  <a:schemeClr val="tx1"/>
                </a:solidFill>
                <a:effectLst/>
                <a:latin typeface="Raleway" panose="020B0503030101060003" pitchFamily="34" charset="0"/>
                <a:cs typeface="Segoe UI" panose="020B0502040204020203" pitchFamily="34" charset="0"/>
              </a:rPr>
              <a:t>e.g.IOT</a:t>
            </a:r>
            <a:r>
              <a:rPr lang="en-US" sz="1300">
                <a:solidFill>
                  <a:schemeClr val="tx1"/>
                </a:solidFill>
                <a:effectLst/>
                <a:latin typeface="Raleway" panose="020B0503030101060003" pitchFamily="34" charset="0"/>
                <a:cs typeface="Segoe UI" panose="020B0502040204020203" pitchFamily="34" charset="0"/>
              </a:rPr>
              <a:t>) and be deployed for on-sensor processing. </a:t>
            </a:r>
          </a:p>
          <a:p>
            <a:r>
              <a:rPr lang="en-US" sz="1300">
                <a:solidFill>
                  <a:schemeClr val="tx1"/>
                </a:solidFill>
                <a:effectLst/>
                <a:latin typeface="Raleway" panose="020B0503030101060003" pitchFamily="34" charset="0"/>
                <a:cs typeface="Segoe UI" panose="020B0502040204020203" pitchFamily="34" charset="0"/>
              </a:rPr>
              <a:t>This product is available as a bolt on microservice capable of processing multiple video streams simultaneously. Users can directly ingest JavaScript Object Notation (JSON) format for storing and transporting data from each feed or run analytics using data stored in a graph database.</a:t>
            </a:r>
          </a:p>
          <a:p>
            <a:endParaRPr lang="en-US" sz="1300">
              <a:solidFill>
                <a:schemeClr val="tx1"/>
              </a:solidFill>
              <a:effectLst/>
              <a:latin typeface="Raleway" panose="020B0503030101060003" pitchFamily="34" charset="0"/>
              <a:cs typeface="Calibri" panose="020F0502020204030204" pitchFamily="34" charset="0"/>
            </a:endParaRPr>
          </a:p>
          <a:p>
            <a:endParaRPr lang="en-US" sz="1300">
              <a:solidFill>
                <a:schemeClr val="tx1"/>
              </a:solidFill>
              <a:latin typeface="Raleway" panose="020B0503030101060003" pitchFamily="34" charset="0"/>
            </a:endParaRPr>
          </a:p>
        </p:txBody>
      </p:sp>
      <p:pic>
        <p:nvPicPr>
          <p:cNvPr id="7" name="Picture 6" descr="A picture containing plane, sitting, airplane, table&#10;&#10;Description automatically generated">
            <a:extLst>
              <a:ext uri="{FF2B5EF4-FFF2-40B4-BE49-F238E27FC236}">
                <a16:creationId xmlns:a16="http://schemas.microsoft.com/office/drawing/2014/main" id="{70CE1B88-3B78-43BF-9380-BD9E3AF7C857}"/>
              </a:ext>
            </a:extLst>
          </p:cNvPr>
          <p:cNvPicPr>
            <a:picLocks noChangeAspect="1"/>
          </p:cNvPicPr>
          <p:nvPr/>
        </p:nvPicPr>
        <p:blipFill>
          <a:blip r:embed="rId2"/>
          <a:stretch>
            <a:fillRect/>
          </a:stretch>
        </p:blipFill>
        <p:spPr>
          <a:xfrm>
            <a:off x="181813" y="3880662"/>
            <a:ext cx="2985665" cy="1003891"/>
          </a:xfrm>
          <a:prstGeom prst="rect">
            <a:avLst/>
          </a:prstGeom>
        </p:spPr>
      </p:pic>
      <p:sp>
        <p:nvSpPr>
          <p:cNvPr id="10" name="Rectangle 9">
            <a:extLst>
              <a:ext uri="{FF2B5EF4-FFF2-40B4-BE49-F238E27FC236}">
                <a16:creationId xmlns:a16="http://schemas.microsoft.com/office/drawing/2014/main" id="{F03ABC8A-8FB1-46C6-B4AD-8C7075B0A2D3}"/>
              </a:ext>
            </a:extLst>
          </p:cNvPr>
          <p:cNvSpPr/>
          <p:nvPr/>
        </p:nvSpPr>
        <p:spPr>
          <a:xfrm>
            <a:off x="0" y="1063500"/>
            <a:ext cx="9144000" cy="143612"/>
          </a:xfrm>
          <a:prstGeom prst="rect">
            <a:avLst/>
          </a:prstGeom>
          <a:solidFill>
            <a:srgbClr val="99C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Image result for free usa airforce Soldier Saluting Silhouette">
            <a:extLst>
              <a:ext uri="{FF2B5EF4-FFF2-40B4-BE49-F238E27FC236}">
                <a16:creationId xmlns:a16="http://schemas.microsoft.com/office/drawing/2014/main" id="{EC1F3F7C-EE91-4FD4-A9C6-2B59A75B7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81813" y="1297299"/>
            <a:ext cx="2555700" cy="2548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263894"/>
      </p:ext>
    </p:extLst>
  </p:cSld>
  <p:clrMapOvr>
    <a:masterClrMapping/>
  </p:clrMapOvr>
</p:sld>
</file>

<file path=ppt/theme/theme1.xml><?xml version="1.0" encoding="utf-8"?>
<a:theme xmlns:a="http://schemas.openxmlformats.org/drawingml/2006/main" name="Depth">
  <a:themeElements>
    <a:clrScheme name="Custom 1">
      <a:dk1>
        <a:srgbClr val="000000"/>
      </a:dk1>
      <a:lt1>
        <a:srgbClr val="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002060"/>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teps">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teps">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teps">
  <a:themeElements>
    <a:clrScheme name="Custom 462">
      <a:dk1>
        <a:srgbClr val="000000"/>
      </a:dk1>
      <a:lt1>
        <a:srgbClr val="FFFFFF"/>
      </a:lt1>
      <a:dk2>
        <a:srgbClr val="1F497D"/>
      </a:dk2>
      <a:lt2>
        <a:srgbClr val="EEECE1"/>
      </a:lt2>
      <a:accent1>
        <a:srgbClr val="FFD80C"/>
      </a:accent1>
      <a:accent2>
        <a:srgbClr val="CD108C"/>
      </a:accent2>
      <a:accent3>
        <a:srgbClr val="0990DB"/>
      </a:accent3>
      <a:accent4>
        <a:srgbClr val="AAAAAA"/>
      </a:accent4>
      <a:accent5>
        <a:srgbClr val="C3F180"/>
      </a:accent5>
      <a:accent6>
        <a:srgbClr val="FF986D"/>
      </a:accent6>
      <a:hlink>
        <a:srgbClr val="ABABAB"/>
      </a:hlink>
      <a:folHlink>
        <a:srgbClr val="6666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pth">
  <a:themeElements>
    <a:clrScheme name="Custom 1">
      <a:dk1>
        <a:srgbClr val="000000"/>
      </a:dk1>
      <a:lt1>
        <a:srgbClr val="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002060"/>
      </a:hlink>
      <a:folHlink>
        <a:srgbClr val="00206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21c786b-cd9c-496a-a9e0-380d111ff9ef">
      <UserInfo>
        <DisplayName>Randall Zapata</DisplayName>
        <AccountId>18</AccountId>
        <AccountType/>
      </UserInfo>
      <UserInfo>
        <DisplayName>Timothy Tierney</DisplayName>
        <AccountId>12</AccountId>
        <AccountType/>
      </UserInfo>
      <UserInfo>
        <DisplayName>Deanna Smith</DisplayName>
        <AccountId>19</AccountId>
        <AccountType/>
      </UserInfo>
      <UserInfo>
        <DisplayName>Brian Clark</DisplayName>
        <AccountId>13</AccountId>
        <AccountType/>
      </UserInfo>
      <UserInfo>
        <DisplayName>Drew Scholefield</DisplayName>
        <AccountId>10</AccountId>
        <AccountType/>
      </UserInfo>
    </SharedWithUsers>
    <TaxCatchAll xmlns="521c786b-cd9c-496a-a9e0-380d111ff9ef" xsi:nil="true"/>
    <lcf76f155ced4ddcb4097134ff3c332f xmlns="2911fba2-9c24-468c-8419-8595fb8997f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90B5C344F5DC046AB4F4D39260D072C" ma:contentTypeVersion="17" ma:contentTypeDescription="Create a new document." ma:contentTypeScope="" ma:versionID="2c8d4ec8d1be07491a6db11c83f69c99">
  <xsd:schema xmlns:xsd="http://www.w3.org/2001/XMLSchema" xmlns:xs="http://www.w3.org/2001/XMLSchema" xmlns:p="http://schemas.microsoft.com/office/2006/metadata/properties" xmlns:ns2="2911fba2-9c24-468c-8419-8595fb8997f9" xmlns:ns3="521c786b-cd9c-496a-a9e0-380d111ff9ef" targetNamespace="http://schemas.microsoft.com/office/2006/metadata/properties" ma:root="true" ma:fieldsID="749e187465438010a426d8cacf240b02" ns2:_="" ns3:_="">
    <xsd:import namespace="2911fba2-9c24-468c-8419-8595fb8997f9"/>
    <xsd:import namespace="521c786b-cd9c-496a-a9e0-380d111ff9ef"/>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11fba2-9c24-468c-8419-8595fb8997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814ef469-da28-4f78-bb86-d287fe093032"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1c786b-cd9c-496a-a9e0-380d111ff9e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5085f99-b8c5-4c69-b16c-d6213ab80e2b}" ma:internalName="TaxCatchAll" ma:showField="CatchAllData" ma:web="521c786b-cd9c-496a-a9e0-380d111ff9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CEC41E-C30D-44AB-A323-4D651C05005F}">
  <ds:schemaRefs>
    <ds:schemaRef ds:uri="2911fba2-9c24-468c-8419-8595fb8997f9"/>
    <ds:schemaRef ds:uri="521c786b-cd9c-496a-a9e0-380d111ff9e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A647E6B-33EF-4C33-8252-BDC42A3B76B2}">
  <ds:schemaRefs>
    <ds:schemaRef ds:uri="http://schemas.microsoft.com/sharepoint/v3/contenttype/forms"/>
  </ds:schemaRefs>
</ds:datastoreItem>
</file>

<file path=customXml/itemProps3.xml><?xml version="1.0" encoding="utf-8"?>
<ds:datastoreItem xmlns:ds="http://schemas.openxmlformats.org/officeDocument/2006/customXml" ds:itemID="{C016FFD9-5E4E-49B3-8445-0718EEFCDF04}">
  <ds:schemaRefs>
    <ds:schemaRef ds:uri="2911fba2-9c24-468c-8419-8595fb8997f9"/>
    <ds:schemaRef ds:uri="521c786b-cd9c-496a-a9e0-380d111ff9e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2224</Words>
  <Application>Microsoft Office PowerPoint</Application>
  <PresentationFormat>On-screen Show (16:9)</PresentationFormat>
  <Paragraphs>166</Paragraphs>
  <Slides>19</Slides>
  <Notes>9</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19</vt:i4>
      </vt:variant>
    </vt:vector>
  </HeadingPairs>
  <TitlesOfParts>
    <vt:vector size="30" baseType="lpstr">
      <vt:lpstr>Arial</vt:lpstr>
      <vt:lpstr>Calibri</vt:lpstr>
      <vt:lpstr>Noto Sans Symbols</vt:lpstr>
      <vt:lpstr>Raleway</vt:lpstr>
      <vt:lpstr>Segoe UI</vt:lpstr>
      <vt:lpstr>Wingdings</vt:lpstr>
      <vt:lpstr>Depth</vt:lpstr>
      <vt:lpstr>2_Steps</vt:lpstr>
      <vt:lpstr>1_Steps</vt:lpstr>
      <vt:lpstr>Steps</vt:lpstr>
      <vt:lpstr>Depth</vt:lpstr>
      <vt:lpstr>PowerPoint Presentation</vt:lpstr>
      <vt:lpstr>What We Do and Our Mission</vt:lpstr>
      <vt:lpstr>Overview</vt:lpstr>
      <vt:lpstr>Technologies</vt:lpstr>
      <vt:lpstr>Recent Work Locations  (CONUS / OCONUS)</vt:lpstr>
      <vt:lpstr>Core Competencies</vt:lpstr>
      <vt:lpstr>Capabilities - ZIngest</vt:lpstr>
      <vt:lpstr>Capabilities - ZMonitor</vt:lpstr>
      <vt:lpstr>Products - Lightner</vt:lpstr>
      <vt:lpstr>Products - Cascade</vt:lpstr>
      <vt:lpstr>Customer Base</vt:lpstr>
      <vt:lpstr>Project Development</vt:lpstr>
      <vt:lpstr>Projects</vt:lpstr>
      <vt:lpstr>Projects</vt:lpstr>
      <vt:lpstr>Projects</vt:lpstr>
      <vt:lpstr>Projects</vt:lpstr>
      <vt:lpstr>Projects</vt:lpstr>
      <vt:lpstr>PowerPoint Presentation</vt:lpstr>
      <vt:lpstr>Testimonials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Timothy Tierney</dc:creator>
  <cp:lastModifiedBy>Deanna Smith</cp:lastModifiedBy>
  <cp:revision>13</cp:revision>
  <dcterms:modified xsi:type="dcterms:W3CDTF">2023-04-25T16:31:11Z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0x010100490B5C344F5DC046AB4F4D39260D072C</vt:lpwstr>
  </property>
  <property fmtid="{D5CDD505-2E9C-101B-9397-08002B2CF9AE}" pid="3" name="MediaServiceImageTags">
    <vt:lpwstr/>
  </property>
  <property fmtid="{D5CDD505-2E9C-101B-9397-08002B2CF9AE}" pid="4" name="MSIP_Label_74a050a8-bb09-4b64-a4e3-f531df6c4e87_Enabled">
    <vt:lpwstr>true</vt:lpwstr>
  </property>
  <property fmtid="{D5CDD505-2E9C-101B-9397-08002B2CF9AE}" pid="5" name="MSIP_Label_74a050a8-bb09-4b64-a4e3-f531df6c4e87_SetDate">
    <vt:lpwstr>2023-02-02T16:13:38Z</vt:lpwstr>
  </property>
  <property fmtid="{D5CDD505-2E9C-101B-9397-08002B2CF9AE}" pid="6" name="MSIP_Label_74a050a8-bb09-4b64-a4e3-f531df6c4e87_Method">
    <vt:lpwstr>Privileged</vt:lpwstr>
  </property>
  <property fmtid="{D5CDD505-2E9C-101B-9397-08002B2CF9AE}" pid="7" name="MSIP_Label_74a050a8-bb09-4b64-a4e3-f531df6c4e87_Name">
    <vt:lpwstr>General</vt:lpwstr>
  </property>
  <property fmtid="{D5CDD505-2E9C-101B-9397-08002B2CF9AE}" pid="8" name="MSIP_Label_74a050a8-bb09-4b64-a4e3-f531df6c4e87_SiteId">
    <vt:lpwstr>665409d1-ba92-4365-9fdb-61a4c3d9368a</vt:lpwstr>
  </property>
  <property fmtid="{D5CDD505-2E9C-101B-9397-08002B2CF9AE}" pid="9" name="MSIP_Label_74a050a8-bb09-4b64-a4e3-f531df6c4e87_ActionId">
    <vt:lpwstr>b7e9f06d-59f5-4d7e-aa31-307d8a21a0a2</vt:lpwstr>
  </property>
  <property fmtid="{D5CDD505-2E9C-101B-9397-08002B2CF9AE}" pid="10" name="MSIP_Label_74a050a8-bb09-4b64-a4e3-f531df6c4e87_ContentBits">
    <vt:lpwstr>0</vt:lpwstr>
  </property>
</Properties>
</file>